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6" r:id="rId3"/>
    <p:sldMasterId id="214748367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Questrial"/>
      <p:regular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Questrial-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a5bd8fc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4a5bd8fc4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4a5bd8fc4d_0_1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4a5bd8fc4d_0_1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4a5bd8fc4d_0_1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4a5bd8fc4d_0_1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4a5bd8fc4d_0_1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4a5bd8fc4d_0_1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4a677c19f1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4a677c19f1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4a5bd8fc4d_0_13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4a5bd8fc4d_0_1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4a5bd8fc4d_0_1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4a5bd8fc4d_0_1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4a5bd8fc4d_0_1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lt1"/>
              </a:buClr>
              <a:buSzPts val="3500"/>
              <a:buFont typeface="Arial"/>
              <a:buNone/>
            </a:pPr>
            <a:r>
              <a:rPr lang="en" sz="1000">
                <a:latin typeface="Questrial"/>
                <a:ea typeface="Questrial"/>
                <a:cs typeface="Questrial"/>
                <a:sym typeface="Questrial"/>
              </a:rPr>
              <a:t>Originally, we had planned on using Bluetooth Low Energy beacons to retrieve the traffic light status from a HTTP Web Page. However, from doing last weeks lab on MQTT Publishers and Subscribers, we have decided this would be a more logical and practical way of parsing the state of the traffic lights. The MQTT approach should also be faster to connect to and retrieve the data than the BLE approach.</a:t>
            </a:r>
            <a:endParaRPr sz="1000">
              <a:latin typeface="Questrial"/>
              <a:ea typeface="Questrial"/>
              <a:cs typeface="Questrial"/>
              <a:sym typeface="Questrial"/>
            </a:endParaRPr>
          </a:p>
          <a:p>
            <a:pPr indent="0" lvl="0" marL="0" rtl="0" algn="l">
              <a:spcBef>
                <a:spcPts val="0"/>
              </a:spcBef>
              <a:spcAft>
                <a:spcPts val="0"/>
              </a:spcAft>
              <a:buNone/>
            </a:pPr>
            <a:r>
              <a:t/>
            </a:r>
            <a:endParaRPr/>
          </a:p>
        </p:txBody>
      </p:sp>
      <p:sp>
        <p:nvSpPr>
          <p:cNvPr id="291" name="Google Shape;291;g4a5bd8fc4d_0_11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4a5bd8fc4d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g4a5bd8fc4d_0_2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4a5bd8fc4d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g4a5bd8fc4d_0_4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4a677c19f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4a677c19f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4a677c19f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4a677c19f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4a677c19f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4a677c19f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a677c19f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4a677c19f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97" name="Shape 97"/>
        <p:cNvGrpSpPr/>
        <p:nvPr/>
      </p:nvGrpSpPr>
      <p:grpSpPr>
        <a:xfrm>
          <a:off x="0" y="0"/>
          <a:ext cx="0" cy="0"/>
          <a:chOff x="0" y="0"/>
          <a:chExt cx="0" cy="0"/>
        </a:xfrm>
      </p:grpSpPr>
      <p:pic>
        <p:nvPicPr>
          <p:cNvPr descr="\\DROBO-FS\QuickDrops\JB\PPTX NG\Droplets\LightingOverlay.png" id="98" name="Google Shape;98;p14"/>
          <p:cNvPicPr preferRelativeResize="0"/>
          <p:nvPr/>
        </p:nvPicPr>
        <p:blipFill rotWithShape="1">
          <a:blip r:embed="rId2">
            <a:alphaModFix amt="30000"/>
          </a:blip>
          <a:srcRect b="0" l="0" r="0" t="0"/>
          <a:stretch/>
        </p:blipFill>
        <p:spPr>
          <a:xfrm>
            <a:off x="0" y="-1"/>
            <a:ext cx="9144005" cy="5143500"/>
          </a:xfrm>
          <a:prstGeom prst="rect">
            <a:avLst/>
          </a:prstGeom>
          <a:noFill/>
          <a:ln>
            <a:noFill/>
          </a:ln>
        </p:spPr>
      </p:pic>
      <p:grpSp>
        <p:nvGrpSpPr>
          <p:cNvPr id="99" name="Google Shape;99;p14"/>
          <p:cNvGrpSpPr/>
          <p:nvPr/>
        </p:nvGrpSpPr>
        <p:grpSpPr>
          <a:xfrm>
            <a:off x="0" y="0"/>
            <a:ext cx="1728788" cy="5143500"/>
            <a:chOff x="0" y="0"/>
            <a:chExt cx="2305051" cy="6858000"/>
          </a:xfrm>
        </p:grpSpPr>
        <p:sp>
          <p:nvSpPr>
            <p:cNvPr id="100" name="Google Shape;100;p14"/>
            <p:cNvSpPr/>
            <p:nvPr/>
          </p:nvSpPr>
          <p:spPr>
            <a:xfrm>
              <a:off x="1209675" y="4763"/>
              <a:ext cx="23700" cy="21813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1" name="Google Shape;101;p14"/>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2" name="Google Shape;102;p14"/>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3" name="Google Shape;103;p14"/>
            <p:cNvSpPr/>
            <p:nvPr/>
          </p:nvSpPr>
          <p:spPr>
            <a:xfrm>
              <a:off x="414338" y="9525"/>
              <a:ext cx="28500" cy="44814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4" name="Google Shape;104;p14"/>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5" name="Google Shape;105;p14"/>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4B54"/>
                </a:gs>
              </a:gsLst>
              <a:lin ang="5400012" scaled="0"/>
            </a:gradFill>
            <a:ln>
              <a:noFill/>
            </a:ln>
          </p:spPr>
        </p:sp>
        <p:sp>
          <p:nvSpPr>
            <p:cNvPr id="106" name="Google Shape;106;p14"/>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4B54"/>
                </a:gs>
              </a:gsLst>
              <a:lin ang="5400012" scaled="0"/>
            </a:gradFill>
            <a:ln>
              <a:noFill/>
            </a:ln>
          </p:spPr>
        </p:sp>
        <p:sp>
          <p:nvSpPr>
            <p:cNvPr id="107" name="Google Shape;107;p14"/>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08" name="Google Shape;108;p14"/>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4B54"/>
                </a:gs>
              </a:gsLst>
              <a:lin ang="5400012" scaled="0"/>
            </a:gradFill>
            <a:ln>
              <a:noFill/>
            </a:ln>
          </p:spPr>
        </p:sp>
        <p:sp>
          <p:nvSpPr>
            <p:cNvPr id="109" name="Google Shape;109;p14"/>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4B54"/>
                </a:gs>
              </a:gsLst>
              <a:lin ang="5400012" scaled="0"/>
            </a:gradFill>
            <a:ln>
              <a:noFill/>
            </a:ln>
          </p:spPr>
        </p:sp>
        <p:sp>
          <p:nvSpPr>
            <p:cNvPr id="110" name="Google Shape;110;p14"/>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1" name="Google Shape;111;p14"/>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2" name="Google Shape;112;p14"/>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4B54"/>
                </a:gs>
              </a:gsLst>
              <a:lin ang="5400012" scaled="0"/>
            </a:gradFill>
            <a:ln>
              <a:noFill/>
            </a:ln>
          </p:spPr>
        </p:sp>
        <p:sp>
          <p:nvSpPr>
            <p:cNvPr id="113" name="Google Shape;113;p14"/>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4" name="Google Shape;114;p14"/>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4B54"/>
                </a:gs>
              </a:gsLst>
              <a:lin ang="5400012" scaled="0"/>
            </a:gradFill>
            <a:ln>
              <a:noFill/>
            </a:ln>
          </p:spPr>
        </p:sp>
        <p:sp>
          <p:nvSpPr>
            <p:cNvPr id="115" name="Google Shape;115;p14"/>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6" name="Google Shape;116;p14"/>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7" name="Google Shape;117;p14"/>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4B54"/>
                </a:gs>
              </a:gsLst>
              <a:lin ang="5400012" scaled="0"/>
            </a:gradFill>
            <a:ln>
              <a:noFill/>
            </a:ln>
          </p:spPr>
        </p:sp>
        <p:sp>
          <p:nvSpPr>
            <p:cNvPr id="118" name="Google Shape;118;p14"/>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9" name="Google Shape;119;p14"/>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0" name="Google Shape;120;p14"/>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4B54"/>
                </a:gs>
              </a:gsLst>
              <a:lin ang="5400012" scaled="0"/>
            </a:gradFill>
            <a:ln>
              <a:noFill/>
            </a:ln>
          </p:spPr>
        </p:sp>
        <p:sp>
          <p:nvSpPr>
            <p:cNvPr id="121" name="Google Shape;121;p14"/>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2" name="Google Shape;122;p14"/>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4B54"/>
                </a:gs>
              </a:gsLst>
              <a:lin ang="5400012" scaled="0"/>
            </a:gradFill>
            <a:ln>
              <a:noFill/>
            </a:ln>
          </p:spPr>
        </p:sp>
        <p:sp>
          <p:nvSpPr>
            <p:cNvPr id="123" name="Google Shape;123;p14"/>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4" name="Google Shape;124;p14"/>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4B54"/>
                </a:gs>
              </a:gsLst>
              <a:lin ang="5400012" scaled="0"/>
            </a:gradFill>
            <a:ln>
              <a:noFill/>
            </a:ln>
          </p:spPr>
        </p:sp>
        <p:sp>
          <p:nvSpPr>
            <p:cNvPr id="125" name="Google Shape;125;p14"/>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6" name="Google Shape;126;p14"/>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4B54"/>
                </a:gs>
              </a:gsLst>
              <a:lin ang="5400012" scaled="0"/>
            </a:gradFill>
            <a:ln>
              <a:noFill/>
            </a:ln>
          </p:spPr>
        </p:sp>
        <p:sp>
          <p:nvSpPr>
            <p:cNvPr id="127" name="Google Shape;127;p14"/>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8" name="Google Shape;128;p14"/>
            <p:cNvSpPr/>
            <p:nvPr/>
          </p:nvSpPr>
          <p:spPr>
            <a:xfrm>
              <a:off x="642938" y="6610350"/>
              <a:ext cx="23700" cy="2430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9" name="Google Shape;129;p14"/>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0" name="Google Shape;130;p14"/>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4B54"/>
                </a:gs>
              </a:gsLst>
              <a:lin ang="5400012" scaled="0"/>
            </a:gradFill>
            <a:ln>
              <a:noFill/>
            </a:ln>
          </p:spPr>
        </p:sp>
        <p:sp>
          <p:nvSpPr>
            <p:cNvPr id="131" name="Google Shape;131;p14"/>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4B54"/>
                </a:gs>
              </a:gsLst>
              <a:lin ang="5400012" scaled="0"/>
            </a:gradFill>
            <a:ln>
              <a:noFill/>
            </a:ln>
          </p:spPr>
        </p:sp>
        <p:sp>
          <p:nvSpPr>
            <p:cNvPr id="132" name="Google Shape;132;p14"/>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3" name="Google Shape;133;p14"/>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4B54"/>
                </a:gs>
              </a:gsLst>
              <a:lin ang="5400012" scaled="0"/>
            </a:gradFill>
            <a:ln>
              <a:noFill/>
            </a:ln>
          </p:spPr>
        </p:sp>
        <p:sp>
          <p:nvSpPr>
            <p:cNvPr id="134" name="Google Shape;134;p14"/>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4B54"/>
                </a:gs>
              </a:gsLst>
              <a:lin ang="5400012" scaled="0"/>
            </a:gradFill>
            <a:ln>
              <a:noFill/>
            </a:ln>
          </p:spPr>
        </p:sp>
        <p:sp>
          <p:nvSpPr>
            <p:cNvPr id="135" name="Google Shape;135;p14"/>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6" name="Google Shape;136;p14"/>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4B54"/>
                </a:gs>
              </a:gsLst>
              <a:lin ang="5400012" scaled="0"/>
            </a:gradFill>
            <a:ln>
              <a:noFill/>
            </a:ln>
          </p:spPr>
        </p:sp>
        <p:sp>
          <p:nvSpPr>
            <p:cNvPr id="137" name="Google Shape;137;p14"/>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8" name="Google Shape;138;p14"/>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4B54"/>
                </a:gs>
              </a:gsLst>
              <a:lin ang="5400012" scaled="0"/>
            </a:gradFill>
            <a:ln>
              <a:noFill/>
            </a:ln>
          </p:spPr>
        </p:sp>
        <p:sp>
          <p:nvSpPr>
            <p:cNvPr id="139" name="Google Shape;139;p14"/>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0" name="Google Shape;140;p14"/>
            <p:cNvSpPr/>
            <p:nvPr/>
          </p:nvSpPr>
          <p:spPr>
            <a:xfrm>
              <a:off x="1228725" y="4662488"/>
              <a:ext cx="23700" cy="21813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1" name="Google Shape;141;p14"/>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4B54"/>
                </a:gs>
              </a:gsLst>
              <a:lin ang="5400012" scaled="0"/>
            </a:gradFill>
            <a:ln>
              <a:noFill/>
            </a:ln>
          </p:spPr>
        </p:sp>
        <p:sp>
          <p:nvSpPr>
            <p:cNvPr id="142" name="Google Shape;142;p14"/>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3" name="Google Shape;143;p14"/>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4B54"/>
                </a:gs>
              </a:gsLst>
              <a:lin ang="5400012" scaled="0"/>
            </a:gradFill>
            <a:ln>
              <a:noFill/>
            </a:ln>
          </p:spPr>
        </p:sp>
        <p:sp>
          <p:nvSpPr>
            <p:cNvPr id="144" name="Google Shape;144;p14"/>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5" name="Google Shape;145;p14"/>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6" name="Google Shape;146;p14"/>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4B54"/>
                </a:gs>
              </a:gsLst>
              <a:lin ang="5400012" scaled="0"/>
            </a:gradFill>
            <a:ln>
              <a:noFill/>
            </a:ln>
          </p:spPr>
        </p:sp>
        <p:sp>
          <p:nvSpPr>
            <p:cNvPr id="147" name="Google Shape;147;p14"/>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4B54"/>
                </a:gs>
              </a:gsLst>
              <a:lin ang="5400012" scaled="0"/>
            </a:gradFill>
            <a:ln>
              <a:noFill/>
            </a:ln>
          </p:spPr>
        </p:sp>
        <p:sp>
          <p:nvSpPr>
            <p:cNvPr id="148" name="Google Shape;148;p14"/>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49" name="Google Shape;149;p14"/>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50" name="Google Shape;150;p14"/>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4B54"/>
                </a:gs>
              </a:gsLst>
              <a:lin ang="5400012" scaled="0"/>
            </a:gradFill>
            <a:ln>
              <a:noFill/>
            </a:ln>
          </p:spPr>
        </p:sp>
        <p:sp>
          <p:nvSpPr>
            <p:cNvPr id="151" name="Google Shape;151;p14"/>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52" name="Google Shape;152;p14"/>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4B54"/>
                </a:gs>
              </a:gsLst>
              <a:lin ang="5400012" scaled="0"/>
            </a:gradFill>
            <a:ln>
              <a:noFill/>
            </a:ln>
          </p:spPr>
        </p:sp>
        <p:sp>
          <p:nvSpPr>
            <p:cNvPr id="153" name="Google Shape;153;p14"/>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grpSp>
      <p:sp>
        <p:nvSpPr>
          <p:cNvPr id="154" name="Google Shape;154;p14"/>
          <p:cNvSpPr txBox="1"/>
          <p:nvPr>
            <p:ph type="ctrTitle"/>
          </p:nvPr>
        </p:nvSpPr>
        <p:spPr>
          <a:xfrm>
            <a:off x="1407318" y="841772"/>
            <a:ext cx="6593700" cy="17907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lt1"/>
              </a:buClr>
              <a:buSzPts val="3600"/>
              <a:buFont typeface="Quest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5" name="Google Shape;155;p14"/>
          <p:cNvSpPr txBox="1"/>
          <p:nvPr>
            <p:ph idx="1" type="subTitle"/>
          </p:nvPr>
        </p:nvSpPr>
        <p:spPr>
          <a:xfrm>
            <a:off x="1407318" y="2701528"/>
            <a:ext cx="6593700" cy="1241700"/>
          </a:xfrm>
          <a:prstGeom prst="rect">
            <a:avLst/>
          </a:prstGeom>
          <a:noFill/>
          <a:ln>
            <a:noFill/>
          </a:ln>
        </p:spPr>
        <p:txBody>
          <a:bodyPr anchorCtr="0" anchor="t" bIns="34275" lIns="68575" spcFirstLastPara="1" rIns="68575" wrap="square" tIns="34275"/>
          <a:lstStyle>
            <a:lvl1pPr lvl="0" rtl="0" algn="l">
              <a:lnSpc>
                <a:spcPct val="120000"/>
              </a:lnSpc>
              <a:spcBef>
                <a:spcPts val="800"/>
              </a:spcBef>
              <a:spcAft>
                <a:spcPts val="0"/>
              </a:spcAft>
              <a:buClr>
                <a:schemeClr val="lt2"/>
              </a:buClr>
              <a:buSzPts val="1900"/>
              <a:buNone/>
              <a:defRPr sz="1500" cap="none">
                <a:solidFill>
                  <a:schemeClr val="lt2"/>
                </a:solidFill>
              </a:defRPr>
            </a:lvl1pPr>
            <a:lvl2pPr lvl="1" rtl="0" algn="ctr">
              <a:lnSpc>
                <a:spcPct val="120000"/>
              </a:lnSpc>
              <a:spcBef>
                <a:spcPts val="400"/>
              </a:spcBef>
              <a:spcAft>
                <a:spcPts val="0"/>
              </a:spcAft>
              <a:buClr>
                <a:schemeClr val="lt1"/>
              </a:buClr>
              <a:buSzPts val="1900"/>
              <a:buNone/>
              <a:defRPr sz="1500"/>
            </a:lvl2pPr>
            <a:lvl3pPr lvl="2" rtl="0" algn="ctr">
              <a:lnSpc>
                <a:spcPct val="120000"/>
              </a:lnSpc>
              <a:spcBef>
                <a:spcPts val="400"/>
              </a:spcBef>
              <a:spcAft>
                <a:spcPts val="0"/>
              </a:spcAft>
              <a:buClr>
                <a:schemeClr val="lt1"/>
              </a:buClr>
              <a:buSzPts val="1700"/>
              <a:buNone/>
              <a:defRPr sz="1400"/>
            </a:lvl3pPr>
            <a:lvl4pPr lvl="3" rtl="0" algn="ctr">
              <a:lnSpc>
                <a:spcPct val="120000"/>
              </a:lnSpc>
              <a:spcBef>
                <a:spcPts val="400"/>
              </a:spcBef>
              <a:spcAft>
                <a:spcPts val="0"/>
              </a:spcAft>
              <a:buClr>
                <a:schemeClr val="lt1"/>
              </a:buClr>
              <a:buSzPts val="1500"/>
              <a:buNone/>
              <a:defRPr sz="1200"/>
            </a:lvl4pPr>
            <a:lvl5pPr lvl="4" rtl="0" algn="ctr">
              <a:lnSpc>
                <a:spcPct val="120000"/>
              </a:lnSpc>
              <a:spcBef>
                <a:spcPts val="400"/>
              </a:spcBef>
              <a:spcAft>
                <a:spcPts val="0"/>
              </a:spcAft>
              <a:buClr>
                <a:schemeClr val="lt1"/>
              </a:buClr>
              <a:buSzPts val="1500"/>
              <a:buNone/>
              <a:defRPr sz="1200"/>
            </a:lvl5pPr>
            <a:lvl6pPr lvl="5" rtl="0" algn="ctr">
              <a:lnSpc>
                <a:spcPct val="120000"/>
              </a:lnSpc>
              <a:spcBef>
                <a:spcPts val="400"/>
              </a:spcBef>
              <a:spcAft>
                <a:spcPts val="0"/>
              </a:spcAft>
              <a:buClr>
                <a:schemeClr val="lt1"/>
              </a:buClr>
              <a:buSzPts val="1500"/>
              <a:buNone/>
              <a:defRPr sz="1200"/>
            </a:lvl6pPr>
            <a:lvl7pPr lvl="6" rtl="0" algn="ctr">
              <a:lnSpc>
                <a:spcPct val="120000"/>
              </a:lnSpc>
              <a:spcBef>
                <a:spcPts val="400"/>
              </a:spcBef>
              <a:spcAft>
                <a:spcPts val="0"/>
              </a:spcAft>
              <a:buClr>
                <a:schemeClr val="lt1"/>
              </a:buClr>
              <a:buSzPts val="1500"/>
              <a:buNone/>
              <a:defRPr sz="1200"/>
            </a:lvl7pPr>
            <a:lvl8pPr lvl="7" rtl="0" algn="ctr">
              <a:lnSpc>
                <a:spcPct val="120000"/>
              </a:lnSpc>
              <a:spcBef>
                <a:spcPts val="400"/>
              </a:spcBef>
              <a:spcAft>
                <a:spcPts val="0"/>
              </a:spcAft>
              <a:buClr>
                <a:schemeClr val="lt1"/>
              </a:buClr>
              <a:buSzPts val="1500"/>
              <a:buNone/>
              <a:defRPr sz="1200"/>
            </a:lvl8pPr>
            <a:lvl9pPr lvl="8" rtl="0" algn="ctr">
              <a:lnSpc>
                <a:spcPct val="120000"/>
              </a:lnSpc>
              <a:spcBef>
                <a:spcPts val="400"/>
              </a:spcBef>
              <a:spcAft>
                <a:spcPts val="0"/>
              </a:spcAft>
              <a:buClr>
                <a:schemeClr val="lt1"/>
              </a:buClr>
              <a:buSzPts val="1500"/>
              <a:buNone/>
              <a:defRPr sz="1200"/>
            </a:lvl9pPr>
          </a:lstStyle>
          <a:p/>
        </p:txBody>
      </p:sp>
      <p:sp>
        <p:nvSpPr>
          <p:cNvPr id="156" name="Google Shape;156;p14"/>
          <p:cNvSpPr txBox="1"/>
          <p:nvPr>
            <p:ph idx="10" type="dt"/>
          </p:nvPr>
        </p:nvSpPr>
        <p:spPr>
          <a:xfrm>
            <a:off x="5308133" y="4057651"/>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7" name="Google Shape;157;p14"/>
          <p:cNvSpPr txBox="1"/>
          <p:nvPr>
            <p:ph idx="11" type="ftr"/>
          </p:nvPr>
        </p:nvSpPr>
        <p:spPr>
          <a:xfrm>
            <a:off x="1407318" y="4057651"/>
            <a:ext cx="38436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8" name="Google Shape;158;p14"/>
          <p:cNvSpPr txBox="1"/>
          <p:nvPr>
            <p:ph idx="12" type="sldNum"/>
          </p:nvPr>
        </p:nvSpPr>
        <p:spPr>
          <a:xfrm>
            <a:off x="7422683" y="4057649"/>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59" name="Shape 159"/>
        <p:cNvGrpSpPr/>
        <p:nvPr/>
      </p:nvGrpSpPr>
      <p:grpSpPr>
        <a:xfrm>
          <a:off x="0" y="0"/>
          <a:ext cx="0" cy="0"/>
          <a:chOff x="0" y="0"/>
          <a:chExt cx="0" cy="0"/>
        </a:xfrm>
      </p:grpSpPr>
      <p:sp>
        <p:nvSpPr>
          <p:cNvPr id="160" name="Google Shape;160;p15"/>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61" name="Google Shape;161;p15"/>
          <p:cNvSpPr txBox="1"/>
          <p:nvPr>
            <p:ph idx="1" type="body"/>
          </p:nvPr>
        </p:nvSpPr>
        <p:spPr>
          <a:xfrm>
            <a:off x="856059" y="1687115"/>
            <a:ext cx="7429500" cy="26565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162" name="Google Shape;162;p15"/>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3" name="Google Shape;163;p15"/>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4" name="Google Shape;164;p15"/>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5" name="Shape 165"/>
        <p:cNvGrpSpPr/>
        <p:nvPr/>
      </p:nvGrpSpPr>
      <p:grpSpPr>
        <a:xfrm>
          <a:off x="0" y="0"/>
          <a:ext cx="0" cy="0"/>
          <a:chOff x="0" y="0"/>
          <a:chExt cx="0" cy="0"/>
        </a:xfrm>
      </p:grpSpPr>
      <p:sp>
        <p:nvSpPr>
          <p:cNvPr id="166" name="Google Shape;166;p16"/>
          <p:cNvSpPr txBox="1"/>
          <p:nvPr>
            <p:ph type="title"/>
          </p:nvPr>
        </p:nvSpPr>
        <p:spPr>
          <a:xfrm>
            <a:off x="856058" y="1064419"/>
            <a:ext cx="7429500" cy="21396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lt1"/>
              </a:buClr>
              <a:buSzPts val="2700"/>
              <a:buFont typeface="Questrial"/>
              <a:buNone/>
              <a:defRPr sz="27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67" name="Google Shape;167;p16"/>
          <p:cNvSpPr txBox="1"/>
          <p:nvPr>
            <p:ph idx="1" type="body"/>
          </p:nvPr>
        </p:nvSpPr>
        <p:spPr>
          <a:xfrm>
            <a:off x="856058" y="3318272"/>
            <a:ext cx="7429500" cy="10311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700"/>
              <a:buNone/>
              <a:defRPr sz="1400" cap="none">
                <a:solidFill>
                  <a:schemeClr val="lt1"/>
                </a:solidFill>
              </a:defRPr>
            </a:lvl1pPr>
            <a:lvl2pPr indent="-228600" lvl="1" marL="914400" rtl="0" algn="l">
              <a:lnSpc>
                <a:spcPct val="120000"/>
              </a:lnSpc>
              <a:spcBef>
                <a:spcPts val="400"/>
              </a:spcBef>
              <a:spcAft>
                <a:spcPts val="0"/>
              </a:spcAft>
              <a:buClr>
                <a:schemeClr val="lt1"/>
              </a:buClr>
              <a:buSzPts val="1700"/>
              <a:buNone/>
              <a:defRPr sz="1400">
                <a:solidFill>
                  <a:schemeClr val="lt1"/>
                </a:solidFill>
              </a:defRPr>
            </a:lvl2pPr>
            <a:lvl3pPr indent="-228600" lvl="2" marL="1371600" rtl="0" algn="l">
              <a:lnSpc>
                <a:spcPct val="120000"/>
              </a:lnSpc>
              <a:spcBef>
                <a:spcPts val="400"/>
              </a:spcBef>
              <a:spcAft>
                <a:spcPts val="0"/>
              </a:spcAft>
              <a:buClr>
                <a:schemeClr val="lt1"/>
              </a:buClr>
              <a:buSzPts val="1700"/>
              <a:buNone/>
              <a:defRPr sz="1400">
                <a:solidFill>
                  <a:schemeClr val="lt1"/>
                </a:solidFill>
              </a:defRPr>
            </a:lvl3pPr>
            <a:lvl4pPr indent="-228600" lvl="3" marL="1828800" rtl="0" algn="l">
              <a:lnSpc>
                <a:spcPct val="120000"/>
              </a:lnSpc>
              <a:spcBef>
                <a:spcPts val="400"/>
              </a:spcBef>
              <a:spcAft>
                <a:spcPts val="0"/>
              </a:spcAft>
              <a:buClr>
                <a:schemeClr val="lt1"/>
              </a:buClr>
              <a:buSzPts val="1500"/>
              <a:buNone/>
              <a:defRPr sz="1200">
                <a:solidFill>
                  <a:schemeClr val="lt1"/>
                </a:solidFill>
              </a:defRPr>
            </a:lvl4pPr>
            <a:lvl5pPr indent="-228600" lvl="4" marL="2286000" rtl="0" algn="l">
              <a:lnSpc>
                <a:spcPct val="120000"/>
              </a:lnSpc>
              <a:spcBef>
                <a:spcPts val="400"/>
              </a:spcBef>
              <a:spcAft>
                <a:spcPts val="0"/>
              </a:spcAft>
              <a:buClr>
                <a:schemeClr val="lt1"/>
              </a:buClr>
              <a:buSzPts val="1500"/>
              <a:buNone/>
              <a:defRPr sz="1200">
                <a:solidFill>
                  <a:schemeClr val="lt1"/>
                </a:solidFill>
              </a:defRPr>
            </a:lvl5pPr>
            <a:lvl6pPr indent="-228600" lvl="5" marL="2743200" rtl="0" algn="l">
              <a:lnSpc>
                <a:spcPct val="120000"/>
              </a:lnSpc>
              <a:spcBef>
                <a:spcPts val="400"/>
              </a:spcBef>
              <a:spcAft>
                <a:spcPts val="0"/>
              </a:spcAft>
              <a:buClr>
                <a:schemeClr val="lt1"/>
              </a:buClr>
              <a:buSzPts val="1500"/>
              <a:buNone/>
              <a:defRPr sz="1200">
                <a:solidFill>
                  <a:schemeClr val="lt1"/>
                </a:solidFill>
              </a:defRPr>
            </a:lvl6pPr>
            <a:lvl7pPr indent="-228600" lvl="6" marL="3200400" rtl="0" algn="l">
              <a:lnSpc>
                <a:spcPct val="120000"/>
              </a:lnSpc>
              <a:spcBef>
                <a:spcPts val="400"/>
              </a:spcBef>
              <a:spcAft>
                <a:spcPts val="0"/>
              </a:spcAft>
              <a:buClr>
                <a:schemeClr val="lt1"/>
              </a:buClr>
              <a:buSzPts val="1500"/>
              <a:buNone/>
              <a:defRPr sz="1200">
                <a:solidFill>
                  <a:schemeClr val="lt1"/>
                </a:solidFill>
              </a:defRPr>
            </a:lvl7pPr>
            <a:lvl8pPr indent="-228600" lvl="7" marL="3657600" rtl="0" algn="l">
              <a:lnSpc>
                <a:spcPct val="120000"/>
              </a:lnSpc>
              <a:spcBef>
                <a:spcPts val="400"/>
              </a:spcBef>
              <a:spcAft>
                <a:spcPts val="0"/>
              </a:spcAft>
              <a:buClr>
                <a:schemeClr val="lt1"/>
              </a:buClr>
              <a:buSzPts val="1500"/>
              <a:buNone/>
              <a:defRPr sz="1200">
                <a:solidFill>
                  <a:schemeClr val="lt1"/>
                </a:solidFill>
              </a:defRPr>
            </a:lvl8pPr>
            <a:lvl9pPr indent="-228600" lvl="8" marL="4114800" rtl="0" algn="l">
              <a:lnSpc>
                <a:spcPct val="120000"/>
              </a:lnSpc>
              <a:spcBef>
                <a:spcPts val="400"/>
              </a:spcBef>
              <a:spcAft>
                <a:spcPts val="0"/>
              </a:spcAft>
              <a:buClr>
                <a:schemeClr val="lt1"/>
              </a:buClr>
              <a:buSzPts val="1500"/>
              <a:buNone/>
              <a:defRPr sz="1200">
                <a:solidFill>
                  <a:schemeClr val="lt1"/>
                </a:solidFill>
              </a:defRPr>
            </a:lvl9pPr>
          </a:lstStyle>
          <a:p/>
        </p:txBody>
      </p:sp>
      <p:sp>
        <p:nvSpPr>
          <p:cNvPr id="168" name="Google Shape;168;p16"/>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9" name="Google Shape;169;p16"/>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70" name="Google Shape;170;p16"/>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71" name="Shape 171"/>
        <p:cNvGrpSpPr/>
        <p:nvPr/>
      </p:nvGrpSpPr>
      <p:grpSpPr>
        <a:xfrm>
          <a:off x="0" y="0"/>
          <a:ext cx="0" cy="0"/>
          <a:chOff x="0" y="0"/>
          <a:chExt cx="0" cy="0"/>
        </a:xfrm>
      </p:grpSpPr>
      <p:sp>
        <p:nvSpPr>
          <p:cNvPr id="172" name="Google Shape;172;p17"/>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73" name="Google Shape;173;p17"/>
          <p:cNvSpPr txBox="1"/>
          <p:nvPr>
            <p:ph idx="1" type="body"/>
          </p:nvPr>
        </p:nvSpPr>
        <p:spPr>
          <a:xfrm>
            <a:off x="856057" y="1687114"/>
            <a:ext cx="3658800" cy="26565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174" name="Google Shape;174;p17"/>
          <p:cNvSpPr txBox="1"/>
          <p:nvPr>
            <p:ph idx="2" type="body"/>
          </p:nvPr>
        </p:nvSpPr>
        <p:spPr>
          <a:xfrm>
            <a:off x="4629150" y="1687114"/>
            <a:ext cx="3656400" cy="26565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175" name="Google Shape;175;p17"/>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76" name="Google Shape;176;p17"/>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77" name="Google Shape;177;p17"/>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78" name="Shape 178"/>
        <p:cNvGrpSpPr/>
        <p:nvPr/>
      </p:nvGrpSpPr>
      <p:grpSpPr>
        <a:xfrm>
          <a:off x="0" y="0"/>
          <a:ext cx="0" cy="0"/>
          <a:chOff x="0" y="0"/>
          <a:chExt cx="0" cy="0"/>
        </a:xfrm>
      </p:grpSpPr>
      <p:sp>
        <p:nvSpPr>
          <p:cNvPr id="179" name="Google Shape;179;p18"/>
          <p:cNvSpPr txBox="1"/>
          <p:nvPr>
            <p:ph type="title"/>
          </p:nvPr>
        </p:nvSpPr>
        <p:spPr>
          <a:xfrm>
            <a:off x="856058" y="464344"/>
            <a:ext cx="7429500" cy="11085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80" name="Google Shape;180;p18"/>
          <p:cNvSpPr txBox="1"/>
          <p:nvPr>
            <p:ph idx="1" type="body"/>
          </p:nvPr>
        </p:nvSpPr>
        <p:spPr>
          <a:xfrm>
            <a:off x="1027514" y="1687114"/>
            <a:ext cx="3487200" cy="6180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2300"/>
              <a:buNone/>
              <a:defRPr b="0" sz="18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181" name="Google Shape;181;p18"/>
          <p:cNvSpPr txBox="1"/>
          <p:nvPr>
            <p:ph idx="2" type="body"/>
          </p:nvPr>
        </p:nvSpPr>
        <p:spPr>
          <a:xfrm>
            <a:off x="856057" y="2305048"/>
            <a:ext cx="3658800" cy="20382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182" name="Google Shape;182;p18"/>
          <p:cNvSpPr txBox="1"/>
          <p:nvPr>
            <p:ph idx="3" type="body"/>
          </p:nvPr>
        </p:nvSpPr>
        <p:spPr>
          <a:xfrm>
            <a:off x="4800606" y="1687114"/>
            <a:ext cx="3485100" cy="6180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2300"/>
              <a:buNone/>
              <a:defRPr b="0" sz="18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183" name="Google Shape;183;p18"/>
          <p:cNvSpPr txBox="1"/>
          <p:nvPr>
            <p:ph idx="4" type="body"/>
          </p:nvPr>
        </p:nvSpPr>
        <p:spPr>
          <a:xfrm>
            <a:off x="4629150" y="2305048"/>
            <a:ext cx="3656400" cy="20382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184" name="Google Shape;184;p18"/>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85" name="Google Shape;185;p18"/>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86" name="Google Shape;186;p18"/>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87" name="Shape 187"/>
        <p:cNvGrpSpPr/>
        <p:nvPr/>
      </p:nvGrpSpPr>
      <p:grpSpPr>
        <a:xfrm>
          <a:off x="0" y="0"/>
          <a:ext cx="0" cy="0"/>
          <a:chOff x="0" y="0"/>
          <a:chExt cx="0" cy="0"/>
        </a:xfrm>
      </p:grpSpPr>
      <p:sp>
        <p:nvSpPr>
          <p:cNvPr id="188" name="Google Shape;188;p19"/>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89" name="Google Shape;189;p19"/>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90" name="Google Shape;190;p19"/>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91" name="Google Shape;191;p19"/>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92" name="Shape 192"/>
        <p:cNvGrpSpPr/>
        <p:nvPr/>
      </p:nvGrpSpPr>
      <p:grpSpPr>
        <a:xfrm>
          <a:off x="0" y="0"/>
          <a:ext cx="0" cy="0"/>
          <a:chOff x="0" y="0"/>
          <a:chExt cx="0" cy="0"/>
        </a:xfrm>
      </p:grpSpPr>
      <p:sp>
        <p:nvSpPr>
          <p:cNvPr id="193" name="Google Shape;193;p20"/>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94" name="Google Shape;194;p20"/>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95" name="Google Shape;195;p20"/>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96" name="Shape 196"/>
        <p:cNvGrpSpPr/>
        <p:nvPr/>
      </p:nvGrpSpPr>
      <p:grpSpPr>
        <a:xfrm>
          <a:off x="0" y="0"/>
          <a:ext cx="0" cy="0"/>
          <a:chOff x="0" y="0"/>
          <a:chExt cx="0" cy="0"/>
        </a:xfrm>
      </p:grpSpPr>
      <p:sp>
        <p:nvSpPr>
          <p:cNvPr id="197" name="Google Shape;197;p21"/>
          <p:cNvSpPr txBox="1"/>
          <p:nvPr>
            <p:ph type="title"/>
          </p:nvPr>
        </p:nvSpPr>
        <p:spPr>
          <a:xfrm>
            <a:off x="860029" y="457201"/>
            <a:ext cx="2892000" cy="12297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lt1"/>
              </a:buClr>
              <a:buSzPts val="2400"/>
              <a:buFont typeface="Questrial"/>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98" name="Google Shape;198;p21"/>
          <p:cNvSpPr txBox="1"/>
          <p:nvPr>
            <p:ph idx="1" type="body"/>
          </p:nvPr>
        </p:nvSpPr>
        <p:spPr>
          <a:xfrm>
            <a:off x="3867150" y="444500"/>
            <a:ext cx="4418400" cy="3898800"/>
          </a:xfrm>
          <a:prstGeom prst="rect">
            <a:avLst/>
          </a:prstGeom>
          <a:noFill/>
          <a:ln>
            <a:noFill/>
          </a:ln>
        </p:spPr>
        <p:txBody>
          <a:bodyPr anchorCtr="0" anchor="ctr"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199" name="Google Shape;199;p21"/>
          <p:cNvSpPr txBox="1"/>
          <p:nvPr>
            <p:ph idx="2" type="body"/>
          </p:nvPr>
        </p:nvSpPr>
        <p:spPr>
          <a:xfrm>
            <a:off x="860029" y="1687114"/>
            <a:ext cx="2892000" cy="26565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500"/>
              <a:buNone/>
              <a:defRPr sz="12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00" name="Google Shape;200;p21"/>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01" name="Google Shape;201;p21"/>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02" name="Google Shape;202;p21"/>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03" name="Shape 203"/>
        <p:cNvGrpSpPr/>
        <p:nvPr/>
      </p:nvGrpSpPr>
      <p:grpSpPr>
        <a:xfrm>
          <a:off x="0" y="0"/>
          <a:ext cx="0" cy="0"/>
          <a:chOff x="0" y="0"/>
          <a:chExt cx="0" cy="0"/>
        </a:xfrm>
      </p:grpSpPr>
      <p:sp>
        <p:nvSpPr>
          <p:cNvPr id="204" name="Google Shape;204;p22"/>
          <p:cNvSpPr txBox="1"/>
          <p:nvPr>
            <p:ph type="title"/>
          </p:nvPr>
        </p:nvSpPr>
        <p:spPr>
          <a:xfrm>
            <a:off x="856060" y="457200"/>
            <a:ext cx="4450800" cy="12297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lt1"/>
              </a:buClr>
              <a:buSzPts val="2400"/>
              <a:buFont typeface="Questrial"/>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05" name="Google Shape;205;p22"/>
          <p:cNvSpPr/>
          <p:nvPr>
            <p:ph idx="2" type="pic"/>
          </p:nvPr>
        </p:nvSpPr>
        <p:spPr>
          <a:xfrm>
            <a:off x="5535541" y="457201"/>
            <a:ext cx="2749800" cy="3886200"/>
          </a:xfrm>
          <a:prstGeom prst="round2DiagRect">
            <a:avLst>
              <a:gd fmla="val 5608"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34275" lIns="68575" spcFirstLastPara="1" rIns="68575" wrap="square" tIns="34275"/>
          <a:lstStyle>
            <a:lvl1pPr lvl="0" marR="0" rtl="0" algn="l">
              <a:lnSpc>
                <a:spcPct val="120000"/>
              </a:lnSpc>
              <a:spcBef>
                <a:spcPts val="800"/>
              </a:spcBef>
              <a:spcAft>
                <a:spcPts val="0"/>
              </a:spcAft>
              <a:buClr>
                <a:schemeClr val="lt1"/>
              </a:buClr>
              <a:buSzPts val="3000"/>
              <a:buFont typeface="Arial"/>
              <a:buNone/>
              <a:defRPr b="0" i="0" sz="2400" u="none" cap="none" strike="noStrike">
                <a:solidFill>
                  <a:schemeClr val="lt1"/>
                </a:solidFill>
                <a:latin typeface="Questrial"/>
                <a:ea typeface="Questrial"/>
                <a:cs typeface="Questrial"/>
                <a:sym typeface="Questrial"/>
              </a:defRPr>
            </a:lvl1pPr>
            <a:lvl2pPr lvl="1" marR="0" rtl="0" algn="l">
              <a:lnSpc>
                <a:spcPct val="120000"/>
              </a:lnSpc>
              <a:spcBef>
                <a:spcPts val="400"/>
              </a:spcBef>
              <a:spcAft>
                <a:spcPts val="0"/>
              </a:spcAft>
              <a:buClr>
                <a:schemeClr val="lt1"/>
              </a:buClr>
              <a:buSzPts val="2600"/>
              <a:buFont typeface="Arial"/>
              <a:buNone/>
              <a:defRPr b="0" i="0" sz="2100" u="none" cap="none" strike="noStrike">
                <a:solidFill>
                  <a:schemeClr val="lt1"/>
                </a:solidFill>
                <a:latin typeface="Questrial"/>
                <a:ea typeface="Questrial"/>
                <a:cs typeface="Questrial"/>
                <a:sym typeface="Questrial"/>
              </a:defRPr>
            </a:lvl2pPr>
            <a:lvl3pPr lvl="2" marR="0" rtl="0" algn="l">
              <a:lnSpc>
                <a:spcPct val="120000"/>
              </a:lnSpc>
              <a:spcBef>
                <a:spcPts val="400"/>
              </a:spcBef>
              <a:spcAft>
                <a:spcPts val="0"/>
              </a:spcAft>
              <a:buClr>
                <a:schemeClr val="lt1"/>
              </a:buClr>
              <a:buSzPts val="2300"/>
              <a:buFont typeface="Arial"/>
              <a:buNone/>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4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4pPr>
            <a:lvl5pPr lvl="4" marR="0" rtl="0" algn="l">
              <a:lnSpc>
                <a:spcPct val="120000"/>
              </a:lnSpc>
              <a:spcBef>
                <a:spcPts val="4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5pPr>
            <a:lvl6pPr lvl="5" marR="0" rtl="0" algn="l">
              <a:lnSpc>
                <a:spcPct val="120000"/>
              </a:lnSpc>
              <a:spcBef>
                <a:spcPts val="4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6pPr>
            <a:lvl7pPr lvl="6" marR="0" rtl="0" algn="l">
              <a:lnSpc>
                <a:spcPct val="120000"/>
              </a:lnSpc>
              <a:spcBef>
                <a:spcPts val="4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7pPr>
            <a:lvl8pPr lvl="7" marR="0" rtl="0" algn="l">
              <a:lnSpc>
                <a:spcPct val="120000"/>
              </a:lnSpc>
              <a:spcBef>
                <a:spcPts val="4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8pPr>
            <a:lvl9pPr lvl="8" marR="0" rtl="0" algn="l">
              <a:lnSpc>
                <a:spcPct val="120000"/>
              </a:lnSpc>
              <a:spcBef>
                <a:spcPts val="4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9pPr>
          </a:lstStyle>
          <a:p/>
        </p:txBody>
      </p:sp>
      <p:sp>
        <p:nvSpPr>
          <p:cNvPr id="206" name="Google Shape;206;p22"/>
          <p:cNvSpPr txBox="1"/>
          <p:nvPr>
            <p:ph idx="1" type="body"/>
          </p:nvPr>
        </p:nvSpPr>
        <p:spPr>
          <a:xfrm>
            <a:off x="856057" y="1687114"/>
            <a:ext cx="4450800" cy="26565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500"/>
              <a:buNone/>
              <a:defRPr sz="12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07" name="Google Shape;207;p22"/>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08" name="Google Shape;208;p22"/>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09" name="Google Shape;209;p22"/>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210" name="Shape 210"/>
        <p:cNvGrpSpPr/>
        <p:nvPr/>
      </p:nvGrpSpPr>
      <p:grpSpPr>
        <a:xfrm>
          <a:off x="0" y="0"/>
          <a:ext cx="0" cy="0"/>
          <a:chOff x="0" y="0"/>
          <a:chExt cx="0" cy="0"/>
        </a:xfrm>
      </p:grpSpPr>
      <p:sp>
        <p:nvSpPr>
          <p:cNvPr id="211" name="Google Shape;211;p23"/>
          <p:cNvSpPr txBox="1"/>
          <p:nvPr>
            <p:ph type="title"/>
          </p:nvPr>
        </p:nvSpPr>
        <p:spPr>
          <a:xfrm>
            <a:off x="856057" y="3228498"/>
            <a:ext cx="7434300" cy="6144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lt1"/>
              </a:buClr>
              <a:buSzPts val="2400"/>
              <a:buFont typeface="Questrial"/>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12" name="Google Shape;212;p23"/>
          <p:cNvSpPr/>
          <p:nvPr>
            <p:ph idx="2" type="pic"/>
          </p:nvPr>
        </p:nvSpPr>
        <p:spPr>
          <a:xfrm>
            <a:off x="856058" y="454819"/>
            <a:ext cx="7434300" cy="2474700"/>
          </a:xfrm>
          <a:prstGeom prst="round2DiagRect">
            <a:avLst>
              <a:gd fmla="val 4860"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34275" lIns="68575" spcFirstLastPara="1" rIns="68575" wrap="square" tIns="34275"/>
          <a:lstStyle>
            <a:lvl1pPr lvl="0" marR="0" rtl="0" algn="l">
              <a:lnSpc>
                <a:spcPct val="120000"/>
              </a:lnSpc>
              <a:spcBef>
                <a:spcPts val="800"/>
              </a:spcBef>
              <a:spcAft>
                <a:spcPts val="0"/>
              </a:spcAft>
              <a:buClr>
                <a:schemeClr val="lt1"/>
              </a:buClr>
              <a:buSzPts val="3000"/>
              <a:buFont typeface="Arial"/>
              <a:buNone/>
              <a:defRPr b="0" i="0" sz="2400" u="none" cap="none" strike="noStrike">
                <a:solidFill>
                  <a:schemeClr val="lt1"/>
                </a:solidFill>
                <a:latin typeface="Questrial"/>
                <a:ea typeface="Questrial"/>
                <a:cs typeface="Questrial"/>
                <a:sym typeface="Questrial"/>
              </a:defRPr>
            </a:lvl1pPr>
            <a:lvl2pPr lvl="1" marR="0" rtl="0" algn="l">
              <a:lnSpc>
                <a:spcPct val="120000"/>
              </a:lnSpc>
              <a:spcBef>
                <a:spcPts val="400"/>
              </a:spcBef>
              <a:spcAft>
                <a:spcPts val="0"/>
              </a:spcAft>
              <a:buClr>
                <a:schemeClr val="lt1"/>
              </a:buClr>
              <a:buSzPts val="1900"/>
              <a:buFont typeface="Arial"/>
              <a:buChar char="•"/>
              <a:defRPr b="0" i="0" sz="1500" u="none" cap="none" strike="noStrike">
                <a:solidFill>
                  <a:schemeClr val="lt1"/>
                </a:solidFill>
                <a:latin typeface="Questrial"/>
                <a:ea typeface="Questrial"/>
                <a:cs typeface="Questrial"/>
                <a:sym typeface="Questrial"/>
              </a:defRPr>
            </a:lvl2pPr>
            <a:lvl3pPr lvl="2" marR="0" rtl="0" algn="l">
              <a:lnSpc>
                <a:spcPct val="120000"/>
              </a:lnSpc>
              <a:spcBef>
                <a:spcPts val="400"/>
              </a:spcBef>
              <a:spcAft>
                <a:spcPts val="0"/>
              </a:spcAft>
              <a:buClr>
                <a:schemeClr val="lt1"/>
              </a:buClr>
              <a:buSzPts val="1700"/>
              <a:buFont typeface="Arial"/>
              <a:buChar char="•"/>
              <a:defRPr b="0" i="0" sz="1400" u="none" cap="none" strike="noStrike">
                <a:solidFill>
                  <a:schemeClr val="lt1"/>
                </a:solidFill>
                <a:latin typeface="Questrial"/>
                <a:ea typeface="Questrial"/>
                <a:cs typeface="Questrial"/>
                <a:sym typeface="Questrial"/>
              </a:defRPr>
            </a:lvl3pPr>
            <a:lvl4pPr lvl="3"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4pPr>
            <a:lvl5pPr lvl="4"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5pPr>
            <a:lvl6pPr lvl="5"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6pPr>
            <a:lvl7pPr lvl="6"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7pPr>
            <a:lvl8pPr lvl="7"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8pPr>
            <a:lvl9pPr lvl="8"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9pPr>
          </a:lstStyle>
          <a:p/>
        </p:txBody>
      </p:sp>
      <p:sp>
        <p:nvSpPr>
          <p:cNvPr id="213" name="Google Shape;213;p23"/>
          <p:cNvSpPr txBox="1"/>
          <p:nvPr>
            <p:ph idx="1" type="body"/>
          </p:nvPr>
        </p:nvSpPr>
        <p:spPr>
          <a:xfrm>
            <a:off x="856023" y="3843015"/>
            <a:ext cx="7433100" cy="5118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500"/>
              <a:buNone/>
              <a:defRPr sz="12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14" name="Google Shape;214;p23"/>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15" name="Google Shape;215;p23"/>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16" name="Google Shape;216;p23"/>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217" name="Shape 217"/>
        <p:cNvGrpSpPr/>
        <p:nvPr/>
      </p:nvGrpSpPr>
      <p:grpSpPr>
        <a:xfrm>
          <a:off x="0" y="0"/>
          <a:ext cx="0" cy="0"/>
          <a:chOff x="0" y="0"/>
          <a:chExt cx="0" cy="0"/>
        </a:xfrm>
      </p:grpSpPr>
      <p:sp>
        <p:nvSpPr>
          <p:cNvPr id="218" name="Google Shape;218;p24"/>
          <p:cNvSpPr txBox="1"/>
          <p:nvPr>
            <p:ph type="title"/>
          </p:nvPr>
        </p:nvSpPr>
        <p:spPr>
          <a:xfrm>
            <a:off x="856092" y="457200"/>
            <a:ext cx="7429500" cy="25719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2700"/>
              <a:buFont typeface="Questrial"/>
              <a:buNone/>
              <a:defRPr sz="27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19" name="Google Shape;219;p24"/>
          <p:cNvSpPr txBox="1"/>
          <p:nvPr>
            <p:ph idx="1" type="body"/>
          </p:nvPr>
        </p:nvSpPr>
        <p:spPr>
          <a:xfrm>
            <a:off x="856057" y="3314699"/>
            <a:ext cx="7428300" cy="1028700"/>
          </a:xfrm>
          <a:prstGeom prst="rect">
            <a:avLst/>
          </a:prstGeom>
          <a:noFill/>
          <a:ln>
            <a:noFill/>
          </a:ln>
        </p:spPr>
        <p:txBody>
          <a:bodyPr anchorCtr="0" anchor="ctr" bIns="34275" lIns="68575" spcFirstLastPara="1" rIns="68575" wrap="square" tIns="34275"/>
          <a:lstStyle>
            <a:lvl1pPr indent="-228600" lvl="0" marL="457200" rtl="0" algn="l">
              <a:lnSpc>
                <a:spcPct val="120000"/>
              </a:lnSpc>
              <a:spcBef>
                <a:spcPts val="800"/>
              </a:spcBef>
              <a:spcAft>
                <a:spcPts val="0"/>
              </a:spcAft>
              <a:buClr>
                <a:schemeClr val="lt1"/>
              </a:buClr>
              <a:buSzPts val="1700"/>
              <a:buNone/>
              <a:defRPr sz="14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20" name="Google Shape;220;p24"/>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21" name="Google Shape;221;p24"/>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22" name="Google Shape;222;p24"/>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223" name="Shape 223"/>
        <p:cNvGrpSpPr/>
        <p:nvPr/>
      </p:nvGrpSpPr>
      <p:grpSpPr>
        <a:xfrm>
          <a:off x="0" y="0"/>
          <a:ext cx="0" cy="0"/>
          <a:chOff x="0" y="0"/>
          <a:chExt cx="0" cy="0"/>
        </a:xfrm>
      </p:grpSpPr>
      <p:sp>
        <p:nvSpPr>
          <p:cNvPr id="224" name="Google Shape;224;p25"/>
          <p:cNvSpPr txBox="1"/>
          <p:nvPr>
            <p:ph type="title"/>
          </p:nvPr>
        </p:nvSpPr>
        <p:spPr>
          <a:xfrm>
            <a:off x="1084659" y="457199"/>
            <a:ext cx="6977100" cy="20613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2700"/>
              <a:buFont typeface="Questrial"/>
              <a:buNone/>
              <a:defRPr sz="27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25" name="Google Shape;225;p25"/>
          <p:cNvSpPr txBox="1"/>
          <p:nvPr>
            <p:ph idx="1" type="body"/>
          </p:nvPr>
        </p:nvSpPr>
        <p:spPr>
          <a:xfrm>
            <a:off x="1290483" y="2524168"/>
            <a:ext cx="6564300" cy="4116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26" name="Google Shape;226;p25"/>
          <p:cNvSpPr txBox="1"/>
          <p:nvPr>
            <p:ph idx="2" type="body"/>
          </p:nvPr>
        </p:nvSpPr>
        <p:spPr>
          <a:xfrm>
            <a:off x="856058" y="3232439"/>
            <a:ext cx="7429500" cy="1117200"/>
          </a:xfrm>
          <a:prstGeom prst="rect">
            <a:avLst/>
          </a:prstGeom>
          <a:noFill/>
          <a:ln>
            <a:noFill/>
          </a:ln>
        </p:spPr>
        <p:txBody>
          <a:bodyPr anchorCtr="0" anchor="ctr" bIns="34275" lIns="68575" spcFirstLastPara="1" rIns="68575" wrap="square" tIns="34275"/>
          <a:lstStyle>
            <a:lvl1pPr indent="-228600" lvl="0" marL="457200" rtl="0" algn="l">
              <a:lnSpc>
                <a:spcPct val="120000"/>
              </a:lnSpc>
              <a:spcBef>
                <a:spcPts val="800"/>
              </a:spcBef>
              <a:spcAft>
                <a:spcPts val="0"/>
              </a:spcAft>
              <a:buClr>
                <a:schemeClr val="lt1"/>
              </a:buClr>
              <a:buSzPts val="1700"/>
              <a:buNone/>
              <a:defRPr sz="14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27" name="Google Shape;227;p25"/>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28" name="Google Shape;228;p25"/>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29" name="Google Shape;229;p25"/>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230" name="Google Shape;230;p25"/>
          <p:cNvSpPr txBox="1"/>
          <p:nvPr/>
        </p:nvSpPr>
        <p:spPr>
          <a:xfrm>
            <a:off x="677634" y="549295"/>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Questrial"/>
              <a:buNone/>
            </a:pPr>
            <a:r>
              <a:rPr b="0" i="0" lang="en" sz="6000" u="none" cap="none" strike="noStrike">
                <a:solidFill>
                  <a:schemeClr val="lt1"/>
                </a:solidFill>
                <a:latin typeface="Questrial"/>
                <a:ea typeface="Questrial"/>
                <a:cs typeface="Questrial"/>
                <a:sym typeface="Questrial"/>
              </a:rPr>
              <a:t>“</a:t>
            </a:r>
            <a:endParaRPr sz="1100"/>
          </a:p>
        </p:txBody>
      </p:sp>
      <p:sp>
        <p:nvSpPr>
          <p:cNvPr id="231" name="Google Shape;231;p25"/>
          <p:cNvSpPr txBox="1"/>
          <p:nvPr/>
        </p:nvSpPr>
        <p:spPr>
          <a:xfrm>
            <a:off x="7903028" y="2073729"/>
            <a:ext cx="457200" cy="438600"/>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Questrial"/>
              <a:buNone/>
            </a:pPr>
            <a:r>
              <a:rPr b="0" i="0" lang="en" sz="6000" u="none" cap="none" strike="noStrike">
                <a:solidFill>
                  <a:schemeClr val="lt1"/>
                </a:solidFill>
                <a:latin typeface="Questrial"/>
                <a:ea typeface="Questrial"/>
                <a:cs typeface="Questrial"/>
                <a:sym typeface="Questrial"/>
              </a:rPr>
              <a:t>”</a:t>
            </a:r>
            <a:endParaRPr sz="110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232" name="Shape 232"/>
        <p:cNvGrpSpPr/>
        <p:nvPr/>
      </p:nvGrpSpPr>
      <p:grpSpPr>
        <a:xfrm>
          <a:off x="0" y="0"/>
          <a:ext cx="0" cy="0"/>
          <a:chOff x="0" y="0"/>
          <a:chExt cx="0" cy="0"/>
        </a:xfrm>
      </p:grpSpPr>
      <p:sp>
        <p:nvSpPr>
          <p:cNvPr id="233" name="Google Shape;233;p26"/>
          <p:cNvSpPr txBox="1"/>
          <p:nvPr>
            <p:ph type="title"/>
          </p:nvPr>
        </p:nvSpPr>
        <p:spPr>
          <a:xfrm>
            <a:off x="856057" y="1600531"/>
            <a:ext cx="7429500" cy="18840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lt1"/>
              </a:buClr>
              <a:buSzPts val="2700"/>
              <a:buFont typeface="Questrial"/>
              <a:buNone/>
              <a:defRPr sz="27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34" name="Google Shape;234;p26"/>
          <p:cNvSpPr txBox="1"/>
          <p:nvPr>
            <p:ph idx="1" type="body"/>
          </p:nvPr>
        </p:nvSpPr>
        <p:spPr>
          <a:xfrm>
            <a:off x="856023" y="3493241"/>
            <a:ext cx="7428300" cy="8556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700"/>
              <a:buNone/>
              <a:defRPr sz="1400"/>
            </a:lvl1pPr>
            <a:lvl2pPr indent="-228600" lvl="1" marL="914400" rtl="0" algn="l">
              <a:lnSpc>
                <a:spcPct val="120000"/>
              </a:lnSpc>
              <a:spcBef>
                <a:spcPts val="400"/>
              </a:spcBef>
              <a:spcAft>
                <a:spcPts val="0"/>
              </a:spcAft>
              <a:buClr>
                <a:schemeClr val="lt1"/>
              </a:buClr>
              <a:buSzPts val="1300"/>
              <a:buNone/>
              <a:defRPr sz="1100"/>
            </a:lvl2pPr>
            <a:lvl3pPr indent="-228600" lvl="2" marL="1371600" rtl="0" algn="l">
              <a:lnSpc>
                <a:spcPct val="120000"/>
              </a:lnSpc>
              <a:spcBef>
                <a:spcPts val="400"/>
              </a:spcBef>
              <a:spcAft>
                <a:spcPts val="0"/>
              </a:spcAft>
              <a:buClr>
                <a:schemeClr val="lt1"/>
              </a:buClr>
              <a:buSzPts val="1100"/>
              <a:buNone/>
              <a:defRPr sz="900"/>
            </a:lvl3pPr>
            <a:lvl4pPr indent="-228600" lvl="3" marL="1828800" rtl="0" algn="l">
              <a:lnSpc>
                <a:spcPct val="120000"/>
              </a:lnSpc>
              <a:spcBef>
                <a:spcPts val="400"/>
              </a:spcBef>
              <a:spcAft>
                <a:spcPts val="0"/>
              </a:spcAft>
              <a:buClr>
                <a:schemeClr val="lt1"/>
              </a:buClr>
              <a:buSzPts val="900"/>
              <a:buNone/>
              <a:defRPr sz="800"/>
            </a:lvl4pPr>
            <a:lvl5pPr indent="-228600" lvl="4" marL="2286000" rtl="0" algn="l">
              <a:lnSpc>
                <a:spcPct val="120000"/>
              </a:lnSpc>
              <a:spcBef>
                <a:spcPts val="400"/>
              </a:spcBef>
              <a:spcAft>
                <a:spcPts val="0"/>
              </a:spcAft>
              <a:buClr>
                <a:schemeClr val="lt1"/>
              </a:buClr>
              <a:buSzPts val="900"/>
              <a:buNone/>
              <a:defRPr sz="800"/>
            </a:lvl5pPr>
            <a:lvl6pPr indent="-228600" lvl="5" marL="2743200" rtl="0" algn="l">
              <a:lnSpc>
                <a:spcPct val="120000"/>
              </a:lnSpc>
              <a:spcBef>
                <a:spcPts val="400"/>
              </a:spcBef>
              <a:spcAft>
                <a:spcPts val="0"/>
              </a:spcAft>
              <a:buClr>
                <a:schemeClr val="lt1"/>
              </a:buClr>
              <a:buSzPts val="900"/>
              <a:buNone/>
              <a:defRPr sz="800"/>
            </a:lvl6pPr>
            <a:lvl7pPr indent="-228600" lvl="6" marL="3200400" rtl="0" algn="l">
              <a:lnSpc>
                <a:spcPct val="120000"/>
              </a:lnSpc>
              <a:spcBef>
                <a:spcPts val="400"/>
              </a:spcBef>
              <a:spcAft>
                <a:spcPts val="0"/>
              </a:spcAft>
              <a:buClr>
                <a:schemeClr val="lt1"/>
              </a:buClr>
              <a:buSzPts val="900"/>
              <a:buNone/>
              <a:defRPr sz="800"/>
            </a:lvl7pPr>
            <a:lvl8pPr indent="-228600" lvl="7" marL="3657600" rtl="0" algn="l">
              <a:lnSpc>
                <a:spcPct val="120000"/>
              </a:lnSpc>
              <a:spcBef>
                <a:spcPts val="400"/>
              </a:spcBef>
              <a:spcAft>
                <a:spcPts val="0"/>
              </a:spcAft>
              <a:buClr>
                <a:schemeClr val="lt1"/>
              </a:buClr>
              <a:buSzPts val="900"/>
              <a:buNone/>
              <a:defRPr sz="800"/>
            </a:lvl8pPr>
            <a:lvl9pPr indent="-228600" lvl="8" marL="4114800" rtl="0" algn="l">
              <a:lnSpc>
                <a:spcPct val="120000"/>
              </a:lnSpc>
              <a:spcBef>
                <a:spcPts val="400"/>
              </a:spcBef>
              <a:spcAft>
                <a:spcPts val="0"/>
              </a:spcAft>
              <a:buClr>
                <a:schemeClr val="lt1"/>
              </a:buClr>
              <a:buSzPts val="900"/>
              <a:buNone/>
              <a:defRPr sz="800"/>
            </a:lvl9pPr>
          </a:lstStyle>
          <a:p/>
        </p:txBody>
      </p:sp>
      <p:sp>
        <p:nvSpPr>
          <p:cNvPr id="235" name="Google Shape;235;p26"/>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36" name="Google Shape;236;p26"/>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37" name="Google Shape;237;p26"/>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
  <p:cSld name="3 Column">
    <p:spTree>
      <p:nvGrpSpPr>
        <p:cNvPr id="238" name="Shape 238"/>
        <p:cNvGrpSpPr/>
        <p:nvPr/>
      </p:nvGrpSpPr>
      <p:grpSpPr>
        <a:xfrm>
          <a:off x="0" y="0"/>
          <a:ext cx="0" cy="0"/>
          <a:chOff x="0" y="0"/>
          <a:chExt cx="0" cy="0"/>
        </a:xfrm>
      </p:grpSpPr>
      <p:sp>
        <p:nvSpPr>
          <p:cNvPr id="239" name="Google Shape;239;p27"/>
          <p:cNvSpPr txBox="1"/>
          <p:nvPr>
            <p:ph type="title"/>
          </p:nvPr>
        </p:nvSpPr>
        <p:spPr>
          <a:xfrm>
            <a:off x="856060" y="457200"/>
            <a:ext cx="7429500" cy="14289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40" name="Google Shape;240;p27"/>
          <p:cNvSpPr txBox="1"/>
          <p:nvPr>
            <p:ph idx="1" type="body"/>
          </p:nvPr>
        </p:nvSpPr>
        <p:spPr>
          <a:xfrm>
            <a:off x="856057" y="2005847"/>
            <a:ext cx="2397600" cy="5142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2300"/>
              <a:buNone/>
              <a:defRPr b="0" sz="18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241" name="Google Shape;241;p27"/>
          <p:cNvSpPr txBox="1"/>
          <p:nvPr>
            <p:ph idx="2" type="body"/>
          </p:nvPr>
        </p:nvSpPr>
        <p:spPr>
          <a:xfrm>
            <a:off x="845938" y="2520197"/>
            <a:ext cx="2406600" cy="18231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100"/>
              <a:buNone/>
              <a:defRPr sz="900"/>
            </a:lvl2pPr>
            <a:lvl3pPr indent="-228600" lvl="2" marL="1371600" rtl="0" algn="l">
              <a:lnSpc>
                <a:spcPct val="120000"/>
              </a:lnSpc>
              <a:spcBef>
                <a:spcPts val="400"/>
              </a:spcBef>
              <a:spcAft>
                <a:spcPts val="0"/>
              </a:spcAft>
              <a:buClr>
                <a:schemeClr val="lt1"/>
              </a:buClr>
              <a:buSzPts val="900"/>
              <a:buNone/>
              <a:defRPr sz="800"/>
            </a:lvl3pPr>
            <a:lvl4pPr indent="-228600" lvl="3" marL="1828800" rtl="0" algn="l">
              <a:lnSpc>
                <a:spcPct val="120000"/>
              </a:lnSpc>
              <a:spcBef>
                <a:spcPts val="400"/>
              </a:spcBef>
              <a:spcAft>
                <a:spcPts val="0"/>
              </a:spcAft>
              <a:buClr>
                <a:schemeClr val="lt1"/>
              </a:buClr>
              <a:buSzPts val="800"/>
              <a:buNone/>
              <a:defRPr sz="700"/>
            </a:lvl4pPr>
            <a:lvl5pPr indent="-228600" lvl="4" marL="2286000" rtl="0" algn="l">
              <a:lnSpc>
                <a:spcPct val="120000"/>
              </a:lnSpc>
              <a:spcBef>
                <a:spcPts val="400"/>
              </a:spcBef>
              <a:spcAft>
                <a:spcPts val="0"/>
              </a:spcAft>
              <a:buClr>
                <a:schemeClr val="lt1"/>
              </a:buClr>
              <a:buSzPts val="800"/>
              <a:buNone/>
              <a:defRPr sz="700"/>
            </a:lvl5pPr>
            <a:lvl6pPr indent="-228600" lvl="5" marL="2743200" rtl="0" algn="l">
              <a:lnSpc>
                <a:spcPct val="120000"/>
              </a:lnSpc>
              <a:spcBef>
                <a:spcPts val="400"/>
              </a:spcBef>
              <a:spcAft>
                <a:spcPts val="0"/>
              </a:spcAft>
              <a:buClr>
                <a:schemeClr val="lt1"/>
              </a:buClr>
              <a:buSzPts val="800"/>
              <a:buNone/>
              <a:defRPr sz="700"/>
            </a:lvl6pPr>
            <a:lvl7pPr indent="-228600" lvl="6" marL="3200400" rtl="0" algn="l">
              <a:lnSpc>
                <a:spcPct val="120000"/>
              </a:lnSpc>
              <a:spcBef>
                <a:spcPts val="400"/>
              </a:spcBef>
              <a:spcAft>
                <a:spcPts val="0"/>
              </a:spcAft>
              <a:buClr>
                <a:schemeClr val="lt1"/>
              </a:buClr>
              <a:buSzPts val="800"/>
              <a:buNone/>
              <a:defRPr sz="700"/>
            </a:lvl7pPr>
            <a:lvl8pPr indent="-228600" lvl="7" marL="3657600" rtl="0" algn="l">
              <a:lnSpc>
                <a:spcPct val="120000"/>
              </a:lnSpc>
              <a:spcBef>
                <a:spcPts val="400"/>
              </a:spcBef>
              <a:spcAft>
                <a:spcPts val="0"/>
              </a:spcAft>
              <a:buClr>
                <a:schemeClr val="lt1"/>
              </a:buClr>
              <a:buSzPts val="800"/>
              <a:buNone/>
              <a:defRPr sz="700"/>
            </a:lvl8pPr>
            <a:lvl9pPr indent="-228600" lvl="8" marL="4114800" rtl="0" algn="l">
              <a:lnSpc>
                <a:spcPct val="120000"/>
              </a:lnSpc>
              <a:spcBef>
                <a:spcPts val="400"/>
              </a:spcBef>
              <a:spcAft>
                <a:spcPts val="0"/>
              </a:spcAft>
              <a:buClr>
                <a:schemeClr val="lt1"/>
              </a:buClr>
              <a:buSzPts val="800"/>
              <a:buNone/>
              <a:defRPr sz="700"/>
            </a:lvl9pPr>
          </a:lstStyle>
          <a:p/>
        </p:txBody>
      </p:sp>
      <p:sp>
        <p:nvSpPr>
          <p:cNvPr id="242" name="Google Shape;242;p27"/>
          <p:cNvSpPr txBox="1"/>
          <p:nvPr>
            <p:ph idx="3" type="body"/>
          </p:nvPr>
        </p:nvSpPr>
        <p:spPr>
          <a:xfrm>
            <a:off x="3386075" y="2008226"/>
            <a:ext cx="2388300" cy="5142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2300"/>
              <a:buNone/>
              <a:defRPr b="0" sz="18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243" name="Google Shape;243;p27"/>
          <p:cNvSpPr txBox="1"/>
          <p:nvPr>
            <p:ph idx="4" type="body"/>
          </p:nvPr>
        </p:nvSpPr>
        <p:spPr>
          <a:xfrm>
            <a:off x="3378160" y="2522576"/>
            <a:ext cx="2397000" cy="18231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100"/>
              <a:buNone/>
              <a:defRPr sz="900"/>
            </a:lvl2pPr>
            <a:lvl3pPr indent="-228600" lvl="2" marL="1371600" rtl="0" algn="l">
              <a:lnSpc>
                <a:spcPct val="120000"/>
              </a:lnSpc>
              <a:spcBef>
                <a:spcPts val="400"/>
              </a:spcBef>
              <a:spcAft>
                <a:spcPts val="0"/>
              </a:spcAft>
              <a:buClr>
                <a:schemeClr val="lt1"/>
              </a:buClr>
              <a:buSzPts val="900"/>
              <a:buNone/>
              <a:defRPr sz="800"/>
            </a:lvl3pPr>
            <a:lvl4pPr indent="-228600" lvl="3" marL="1828800" rtl="0" algn="l">
              <a:lnSpc>
                <a:spcPct val="120000"/>
              </a:lnSpc>
              <a:spcBef>
                <a:spcPts val="400"/>
              </a:spcBef>
              <a:spcAft>
                <a:spcPts val="0"/>
              </a:spcAft>
              <a:buClr>
                <a:schemeClr val="lt1"/>
              </a:buClr>
              <a:buSzPts val="800"/>
              <a:buNone/>
              <a:defRPr sz="700"/>
            </a:lvl4pPr>
            <a:lvl5pPr indent="-228600" lvl="4" marL="2286000" rtl="0" algn="l">
              <a:lnSpc>
                <a:spcPct val="120000"/>
              </a:lnSpc>
              <a:spcBef>
                <a:spcPts val="400"/>
              </a:spcBef>
              <a:spcAft>
                <a:spcPts val="0"/>
              </a:spcAft>
              <a:buClr>
                <a:schemeClr val="lt1"/>
              </a:buClr>
              <a:buSzPts val="800"/>
              <a:buNone/>
              <a:defRPr sz="700"/>
            </a:lvl5pPr>
            <a:lvl6pPr indent="-228600" lvl="5" marL="2743200" rtl="0" algn="l">
              <a:lnSpc>
                <a:spcPct val="120000"/>
              </a:lnSpc>
              <a:spcBef>
                <a:spcPts val="400"/>
              </a:spcBef>
              <a:spcAft>
                <a:spcPts val="0"/>
              </a:spcAft>
              <a:buClr>
                <a:schemeClr val="lt1"/>
              </a:buClr>
              <a:buSzPts val="800"/>
              <a:buNone/>
              <a:defRPr sz="700"/>
            </a:lvl6pPr>
            <a:lvl7pPr indent="-228600" lvl="6" marL="3200400" rtl="0" algn="l">
              <a:lnSpc>
                <a:spcPct val="120000"/>
              </a:lnSpc>
              <a:spcBef>
                <a:spcPts val="400"/>
              </a:spcBef>
              <a:spcAft>
                <a:spcPts val="0"/>
              </a:spcAft>
              <a:buClr>
                <a:schemeClr val="lt1"/>
              </a:buClr>
              <a:buSzPts val="800"/>
              <a:buNone/>
              <a:defRPr sz="700"/>
            </a:lvl7pPr>
            <a:lvl8pPr indent="-228600" lvl="7" marL="3657600" rtl="0" algn="l">
              <a:lnSpc>
                <a:spcPct val="120000"/>
              </a:lnSpc>
              <a:spcBef>
                <a:spcPts val="400"/>
              </a:spcBef>
              <a:spcAft>
                <a:spcPts val="0"/>
              </a:spcAft>
              <a:buClr>
                <a:schemeClr val="lt1"/>
              </a:buClr>
              <a:buSzPts val="800"/>
              <a:buNone/>
              <a:defRPr sz="700"/>
            </a:lvl8pPr>
            <a:lvl9pPr indent="-228600" lvl="8" marL="4114800" rtl="0" algn="l">
              <a:lnSpc>
                <a:spcPct val="120000"/>
              </a:lnSpc>
              <a:spcBef>
                <a:spcPts val="400"/>
              </a:spcBef>
              <a:spcAft>
                <a:spcPts val="0"/>
              </a:spcAft>
              <a:buClr>
                <a:schemeClr val="lt1"/>
              </a:buClr>
              <a:buSzPts val="800"/>
              <a:buNone/>
              <a:defRPr sz="700"/>
            </a:lvl9pPr>
          </a:lstStyle>
          <a:p/>
        </p:txBody>
      </p:sp>
      <p:sp>
        <p:nvSpPr>
          <p:cNvPr id="244" name="Google Shape;244;p27"/>
          <p:cNvSpPr txBox="1"/>
          <p:nvPr>
            <p:ph idx="5" type="body"/>
          </p:nvPr>
        </p:nvSpPr>
        <p:spPr>
          <a:xfrm>
            <a:off x="5889332" y="2005847"/>
            <a:ext cx="2396100" cy="5142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2300"/>
              <a:buNone/>
              <a:defRPr b="0" sz="18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245" name="Google Shape;245;p27"/>
          <p:cNvSpPr txBox="1"/>
          <p:nvPr>
            <p:ph idx="6" type="body"/>
          </p:nvPr>
        </p:nvSpPr>
        <p:spPr>
          <a:xfrm>
            <a:off x="5889332" y="2520197"/>
            <a:ext cx="2396100" cy="18231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100"/>
              <a:buNone/>
              <a:defRPr sz="900"/>
            </a:lvl2pPr>
            <a:lvl3pPr indent="-228600" lvl="2" marL="1371600" rtl="0" algn="l">
              <a:lnSpc>
                <a:spcPct val="120000"/>
              </a:lnSpc>
              <a:spcBef>
                <a:spcPts val="400"/>
              </a:spcBef>
              <a:spcAft>
                <a:spcPts val="0"/>
              </a:spcAft>
              <a:buClr>
                <a:schemeClr val="lt1"/>
              </a:buClr>
              <a:buSzPts val="900"/>
              <a:buNone/>
              <a:defRPr sz="800"/>
            </a:lvl3pPr>
            <a:lvl4pPr indent="-228600" lvl="3" marL="1828800" rtl="0" algn="l">
              <a:lnSpc>
                <a:spcPct val="120000"/>
              </a:lnSpc>
              <a:spcBef>
                <a:spcPts val="400"/>
              </a:spcBef>
              <a:spcAft>
                <a:spcPts val="0"/>
              </a:spcAft>
              <a:buClr>
                <a:schemeClr val="lt1"/>
              </a:buClr>
              <a:buSzPts val="800"/>
              <a:buNone/>
              <a:defRPr sz="700"/>
            </a:lvl4pPr>
            <a:lvl5pPr indent="-228600" lvl="4" marL="2286000" rtl="0" algn="l">
              <a:lnSpc>
                <a:spcPct val="120000"/>
              </a:lnSpc>
              <a:spcBef>
                <a:spcPts val="400"/>
              </a:spcBef>
              <a:spcAft>
                <a:spcPts val="0"/>
              </a:spcAft>
              <a:buClr>
                <a:schemeClr val="lt1"/>
              </a:buClr>
              <a:buSzPts val="800"/>
              <a:buNone/>
              <a:defRPr sz="700"/>
            </a:lvl5pPr>
            <a:lvl6pPr indent="-228600" lvl="5" marL="2743200" rtl="0" algn="l">
              <a:lnSpc>
                <a:spcPct val="120000"/>
              </a:lnSpc>
              <a:spcBef>
                <a:spcPts val="400"/>
              </a:spcBef>
              <a:spcAft>
                <a:spcPts val="0"/>
              </a:spcAft>
              <a:buClr>
                <a:schemeClr val="lt1"/>
              </a:buClr>
              <a:buSzPts val="800"/>
              <a:buNone/>
              <a:defRPr sz="700"/>
            </a:lvl6pPr>
            <a:lvl7pPr indent="-228600" lvl="6" marL="3200400" rtl="0" algn="l">
              <a:lnSpc>
                <a:spcPct val="120000"/>
              </a:lnSpc>
              <a:spcBef>
                <a:spcPts val="400"/>
              </a:spcBef>
              <a:spcAft>
                <a:spcPts val="0"/>
              </a:spcAft>
              <a:buClr>
                <a:schemeClr val="lt1"/>
              </a:buClr>
              <a:buSzPts val="800"/>
              <a:buNone/>
              <a:defRPr sz="700"/>
            </a:lvl7pPr>
            <a:lvl8pPr indent="-228600" lvl="7" marL="3657600" rtl="0" algn="l">
              <a:lnSpc>
                <a:spcPct val="120000"/>
              </a:lnSpc>
              <a:spcBef>
                <a:spcPts val="400"/>
              </a:spcBef>
              <a:spcAft>
                <a:spcPts val="0"/>
              </a:spcAft>
              <a:buClr>
                <a:schemeClr val="lt1"/>
              </a:buClr>
              <a:buSzPts val="800"/>
              <a:buNone/>
              <a:defRPr sz="700"/>
            </a:lvl8pPr>
            <a:lvl9pPr indent="-228600" lvl="8" marL="4114800" rtl="0" algn="l">
              <a:lnSpc>
                <a:spcPct val="120000"/>
              </a:lnSpc>
              <a:spcBef>
                <a:spcPts val="400"/>
              </a:spcBef>
              <a:spcAft>
                <a:spcPts val="0"/>
              </a:spcAft>
              <a:buClr>
                <a:schemeClr val="lt1"/>
              </a:buClr>
              <a:buSzPts val="800"/>
              <a:buNone/>
              <a:defRPr sz="700"/>
            </a:lvl9pPr>
          </a:lstStyle>
          <a:p/>
        </p:txBody>
      </p:sp>
      <p:sp>
        <p:nvSpPr>
          <p:cNvPr id="246" name="Google Shape;246;p27"/>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47" name="Google Shape;247;p27"/>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48" name="Google Shape;248;p27"/>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icture Column">
  <p:cSld name="3 Picture Column">
    <p:spTree>
      <p:nvGrpSpPr>
        <p:cNvPr id="249" name="Shape 249"/>
        <p:cNvGrpSpPr/>
        <p:nvPr/>
      </p:nvGrpSpPr>
      <p:grpSpPr>
        <a:xfrm>
          <a:off x="0" y="0"/>
          <a:ext cx="0" cy="0"/>
          <a:chOff x="0" y="0"/>
          <a:chExt cx="0" cy="0"/>
        </a:xfrm>
      </p:grpSpPr>
      <p:sp>
        <p:nvSpPr>
          <p:cNvPr id="250" name="Google Shape;250;p28"/>
          <p:cNvSpPr txBox="1"/>
          <p:nvPr>
            <p:ph type="title"/>
          </p:nvPr>
        </p:nvSpPr>
        <p:spPr>
          <a:xfrm>
            <a:off x="856058" y="457200"/>
            <a:ext cx="7429500" cy="14289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51" name="Google Shape;251;p28"/>
          <p:cNvSpPr txBox="1"/>
          <p:nvPr>
            <p:ph idx="1" type="body"/>
          </p:nvPr>
        </p:nvSpPr>
        <p:spPr>
          <a:xfrm>
            <a:off x="856060" y="3303447"/>
            <a:ext cx="2396400" cy="4323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1900"/>
              <a:buNone/>
              <a:defRPr b="0" sz="15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252" name="Google Shape;252;p28"/>
          <p:cNvSpPr/>
          <p:nvPr>
            <p:ph idx="2" type="pic"/>
          </p:nvPr>
        </p:nvSpPr>
        <p:spPr>
          <a:xfrm>
            <a:off x="856060" y="2000249"/>
            <a:ext cx="2396400" cy="1143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34275" lIns="68575" spcFirstLastPara="1" rIns="68575" wrap="square" tIns="34275"/>
          <a:lstStyle>
            <a:lvl1pPr lvl="0" marR="0" rtl="0" algn="l">
              <a:lnSpc>
                <a:spcPct val="120000"/>
              </a:lnSpc>
              <a:spcBef>
                <a:spcPts val="8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1pPr>
            <a:lvl2pPr lvl="1" marR="0" rtl="0" algn="l">
              <a:lnSpc>
                <a:spcPct val="120000"/>
              </a:lnSpc>
              <a:spcBef>
                <a:spcPts val="400"/>
              </a:spcBef>
              <a:spcAft>
                <a:spcPts val="0"/>
              </a:spcAft>
              <a:buClr>
                <a:schemeClr val="lt1"/>
              </a:buClr>
              <a:buSzPts val="1900"/>
              <a:buFont typeface="Arial"/>
              <a:buChar char="•"/>
              <a:defRPr b="0" i="0" sz="1500" u="none" cap="none" strike="noStrike">
                <a:solidFill>
                  <a:schemeClr val="lt1"/>
                </a:solidFill>
                <a:latin typeface="Questrial"/>
                <a:ea typeface="Questrial"/>
                <a:cs typeface="Questrial"/>
                <a:sym typeface="Questrial"/>
              </a:defRPr>
            </a:lvl2pPr>
            <a:lvl3pPr lvl="2" marR="0" rtl="0" algn="l">
              <a:lnSpc>
                <a:spcPct val="120000"/>
              </a:lnSpc>
              <a:spcBef>
                <a:spcPts val="400"/>
              </a:spcBef>
              <a:spcAft>
                <a:spcPts val="0"/>
              </a:spcAft>
              <a:buClr>
                <a:schemeClr val="lt1"/>
              </a:buClr>
              <a:buSzPts val="1700"/>
              <a:buFont typeface="Arial"/>
              <a:buChar char="•"/>
              <a:defRPr b="0" i="0" sz="1400" u="none" cap="none" strike="noStrike">
                <a:solidFill>
                  <a:schemeClr val="lt1"/>
                </a:solidFill>
                <a:latin typeface="Questrial"/>
                <a:ea typeface="Questrial"/>
                <a:cs typeface="Questrial"/>
                <a:sym typeface="Questrial"/>
              </a:defRPr>
            </a:lvl3pPr>
            <a:lvl4pPr lvl="3"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4pPr>
            <a:lvl5pPr lvl="4"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5pPr>
            <a:lvl6pPr lvl="5"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6pPr>
            <a:lvl7pPr lvl="6"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7pPr>
            <a:lvl8pPr lvl="7"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8pPr>
            <a:lvl9pPr lvl="8"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9pPr>
          </a:lstStyle>
          <a:p/>
        </p:txBody>
      </p:sp>
      <p:sp>
        <p:nvSpPr>
          <p:cNvPr id="253" name="Google Shape;253;p28"/>
          <p:cNvSpPr txBox="1"/>
          <p:nvPr>
            <p:ph idx="3" type="body"/>
          </p:nvPr>
        </p:nvSpPr>
        <p:spPr>
          <a:xfrm>
            <a:off x="856060" y="3735643"/>
            <a:ext cx="2396400" cy="6135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100"/>
              <a:buNone/>
              <a:defRPr sz="900"/>
            </a:lvl2pPr>
            <a:lvl3pPr indent="-228600" lvl="2" marL="1371600" rtl="0" algn="l">
              <a:lnSpc>
                <a:spcPct val="120000"/>
              </a:lnSpc>
              <a:spcBef>
                <a:spcPts val="400"/>
              </a:spcBef>
              <a:spcAft>
                <a:spcPts val="0"/>
              </a:spcAft>
              <a:buClr>
                <a:schemeClr val="lt1"/>
              </a:buClr>
              <a:buSzPts val="900"/>
              <a:buNone/>
              <a:defRPr sz="800"/>
            </a:lvl3pPr>
            <a:lvl4pPr indent="-228600" lvl="3" marL="1828800" rtl="0" algn="l">
              <a:lnSpc>
                <a:spcPct val="120000"/>
              </a:lnSpc>
              <a:spcBef>
                <a:spcPts val="400"/>
              </a:spcBef>
              <a:spcAft>
                <a:spcPts val="0"/>
              </a:spcAft>
              <a:buClr>
                <a:schemeClr val="lt1"/>
              </a:buClr>
              <a:buSzPts val="800"/>
              <a:buNone/>
              <a:defRPr sz="700"/>
            </a:lvl4pPr>
            <a:lvl5pPr indent="-228600" lvl="4" marL="2286000" rtl="0" algn="l">
              <a:lnSpc>
                <a:spcPct val="120000"/>
              </a:lnSpc>
              <a:spcBef>
                <a:spcPts val="400"/>
              </a:spcBef>
              <a:spcAft>
                <a:spcPts val="0"/>
              </a:spcAft>
              <a:buClr>
                <a:schemeClr val="lt1"/>
              </a:buClr>
              <a:buSzPts val="800"/>
              <a:buNone/>
              <a:defRPr sz="700"/>
            </a:lvl5pPr>
            <a:lvl6pPr indent="-228600" lvl="5" marL="2743200" rtl="0" algn="l">
              <a:lnSpc>
                <a:spcPct val="120000"/>
              </a:lnSpc>
              <a:spcBef>
                <a:spcPts val="400"/>
              </a:spcBef>
              <a:spcAft>
                <a:spcPts val="0"/>
              </a:spcAft>
              <a:buClr>
                <a:schemeClr val="lt1"/>
              </a:buClr>
              <a:buSzPts val="800"/>
              <a:buNone/>
              <a:defRPr sz="700"/>
            </a:lvl6pPr>
            <a:lvl7pPr indent="-228600" lvl="6" marL="3200400" rtl="0" algn="l">
              <a:lnSpc>
                <a:spcPct val="120000"/>
              </a:lnSpc>
              <a:spcBef>
                <a:spcPts val="400"/>
              </a:spcBef>
              <a:spcAft>
                <a:spcPts val="0"/>
              </a:spcAft>
              <a:buClr>
                <a:schemeClr val="lt1"/>
              </a:buClr>
              <a:buSzPts val="800"/>
              <a:buNone/>
              <a:defRPr sz="700"/>
            </a:lvl7pPr>
            <a:lvl8pPr indent="-228600" lvl="7" marL="3657600" rtl="0" algn="l">
              <a:lnSpc>
                <a:spcPct val="120000"/>
              </a:lnSpc>
              <a:spcBef>
                <a:spcPts val="400"/>
              </a:spcBef>
              <a:spcAft>
                <a:spcPts val="0"/>
              </a:spcAft>
              <a:buClr>
                <a:schemeClr val="lt1"/>
              </a:buClr>
              <a:buSzPts val="800"/>
              <a:buNone/>
              <a:defRPr sz="700"/>
            </a:lvl8pPr>
            <a:lvl9pPr indent="-228600" lvl="8" marL="4114800" rtl="0" algn="l">
              <a:lnSpc>
                <a:spcPct val="120000"/>
              </a:lnSpc>
              <a:spcBef>
                <a:spcPts val="400"/>
              </a:spcBef>
              <a:spcAft>
                <a:spcPts val="0"/>
              </a:spcAft>
              <a:buClr>
                <a:schemeClr val="lt1"/>
              </a:buClr>
              <a:buSzPts val="800"/>
              <a:buNone/>
              <a:defRPr sz="700"/>
            </a:lvl9pPr>
          </a:lstStyle>
          <a:p/>
        </p:txBody>
      </p:sp>
      <p:sp>
        <p:nvSpPr>
          <p:cNvPr id="254" name="Google Shape;254;p28"/>
          <p:cNvSpPr txBox="1"/>
          <p:nvPr>
            <p:ph idx="4" type="body"/>
          </p:nvPr>
        </p:nvSpPr>
        <p:spPr>
          <a:xfrm>
            <a:off x="3366790" y="3303447"/>
            <a:ext cx="2400300" cy="4323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1900"/>
              <a:buNone/>
              <a:defRPr b="0" sz="15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255" name="Google Shape;255;p28"/>
          <p:cNvSpPr/>
          <p:nvPr>
            <p:ph idx="5" type="pic"/>
          </p:nvPr>
        </p:nvSpPr>
        <p:spPr>
          <a:xfrm>
            <a:off x="3366790" y="2000249"/>
            <a:ext cx="2399100" cy="1143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34275" lIns="68575" spcFirstLastPara="1" rIns="68575" wrap="square" tIns="34275"/>
          <a:lstStyle>
            <a:lvl1pPr lvl="0" marR="0" rtl="0" algn="l">
              <a:lnSpc>
                <a:spcPct val="120000"/>
              </a:lnSpc>
              <a:spcBef>
                <a:spcPts val="8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1pPr>
            <a:lvl2pPr lvl="1" marR="0" rtl="0" algn="l">
              <a:lnSpc>
                <a:spcPct val="120000"/>
              </a:lnSpc>
              <a:spcBef>
                <a:spcPts val="400"/>
              </a:spcBef>
              <a:spcAft>
                <a:spcPts val="0"/>
              </a:spcAft>
              <a:buClr>
                <a:schemeClr val="lt1"/>
              </a:buClr>
              <a:buSzPts val="1900"/>
              <a:buFont typeface="Arial"/>
              <a:buChar char="•"/>
              <a:defRPr b="0" i="0" sz="1500" u="none" cap="none" strike="noStrike">
                <a:solidFill>
                  <a:schemeClr val="lt1"/>
                </a:solidFill>
                <a:latin typeface="Questrial"/>
                <a:ea typeface="Questrial"/>
                <a:cs typeface="Questrial"/>
                <a:sym typeface="Questrial"/>
              </a:defRPr>
            </a:lvl2pPr>
            <a:lvl3pPr lvl="2" marR="0" rtl="0" algn="l">
              <a:lnSpc>
                <a:spcPct val="120000"/>
              </a:lnSpc>
              <a:spcBef>
                <a:spcPts val="400"/>
              </a:spcBef>
              <a:spcAft>
                <a:spcPts val="0"/>
              </a:spcAft>
              <a:buClr>
                <a:schemeClr val="lt1"/>
              </a:buClr>
              <a:buSzPts val="1700"/>
              <a:buFont typeface="Arial"/>
              <a:buChar char="•"/>
              <a:defRPr b="0" i="0" sz="1400" u="none" cap="none" strike="noStrike">
                <a:solidFill>
                  <a:schemeClr val="lt1"/>
                </a:solidFill>
                <a:latin typeface="Questrial"/>
                <a:ea typeface="Questrial"/>
                <a:cs typeface="Questrial"/>
                <a:sym typeface="Questrial"/>
              </a:defRPr>
            </a:lvl3pPr>
            <a:lvl4pPr lvl="3"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4pPr>
            <a:lvl5pPr lvl="4"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5pPr>
            <a:lvl6pPr lvl="5"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6pPr>
            <a:lvl7pPr lvl="6"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7pPr>
            <a:lvl8pPr lvl="7"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8pPr>
            <a:lvl9pPr lvl="8"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9pPr>
          </a:lstStyle>
          <a:p/>
        </p:txBody>
      </p:sp>
      <p:sp>
        <p:nvSpPr>
          <p:cNvPr id="256" name="Google Shape;256;p28"/>
          <p:cNvSpPr txBox="1"/>
          <p:nvPr>
            <p:ph idx="6" type="body"/>
          </p:nvPr>
        </p:nvSpPr>
        <p:spPr>
          <a:xfrm>
            <a:off x="3365695" y="3735643"/>
            <a:ext cx="2400300" cy="6078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100"/>
              <a:buNone/>
              <a:defRPr sz="900"/>
            </a:lvl2pPr>
            <a:lvl3pPr indent="-228600" lvl="2" marL="1371600" rtl="0" algn="l">
              <a:lnSpc>
                <a:spcPct val="120000"/>
              </a:lnSpc>
              <a:spcBef>
                <a:spcPts val="400"/>
              </a:spcBef>
              <a:spcAft>
                <a:spcPts val="0"/>
              </a:spcAft>
              <a:buClr>
                <a:schemeClr val="lt1"/>
              </a:buClr>
              <a:buSzPts val="900"/>
              <a:buNone/>
              <a:defRPr sz="800"/>
            </a:lvl3pPr>
            <a:lvl4pPr indent="-228600" lvl="3" marL="1828800" rtl="0" algn="l">
              <a:lnSpc>
                <a:spcPct val="120000"/>
              </a:lnSpc>
              <a:spcBef>
                <a:spcPts val="400"/>
              </a:spcBef>
              <a:spcAft>
                <a:spcPts val="0"/>
              </a:spcAft>
              <a:buClr>
                <a:schemeClr val="lt1"/>
              </a:buClr>
              <a:buSzPts val="800"/>
              <a:buNone/>
              <a:defRPr sz="700"/>
            </a:lvl4pPr>
            <a:lvl5pPr indent="-228600" lvl="4" marL="2286000" rtl="0" algn="l">
              <a:lnSpc>
                <a:spcPct val="120000"/>
              </a:lnSpc>
              <a:spcBef>
                <a:spcPts val="400"/>
              </a:spcBef>
              <a:spcAft>
                <a:spcPts val="0"/>
              </a:spcAft>
              <a:buClr>
                <a:schemeClr val="lt1"/>
              </a:buClr>
              <a:buSzPts val="800"/>
              <a:buNone/>
              <a:defRPr sz="700"/>
            </a:lvl5pPr>
            <a:lvl6pPr indent="-228600" lvl="5" marL="2743200" rtl="0" algn="l">
              <a:lnSpc>
                <a:spcPct val="120000"/>
              </a:lnSpc>
              <a:spcBef>
                <a:spcPts val="400"/>
              </a:spcBef>
              <a:spcAft>
                <a:spcPts val="0"/>
              </a:spcAft>
              <a:buClr>
                <a:schemeClr val="lt1"/>
              </a:buClr>
              <a:buSzPts val="800"/>
              <a:buNone/>
              <a:defRPr sz="700"/>
            </a:lvl6pPr>
            <a:lvl7pPr indent="-228600" lvl="6" marL="3200400" rtl="0" algn="l">
              <a:lnSpc>
                <a:spcPct val="120000"/>
              </a:lnSpc>
              <a:spcBef>
                <a:spcPts val="400"/>
              </a:spcBef>
              <a:spcAft>
                <a:spcPts val="0"/>
              </a:spcAft>
              <a:buClr>
                <a:schemeClr val="lt1"/>
              </a:buClr>
              <a:buSzPts val="800"/>
              <a:buNone/>
              <a:defRPr sz="700"/>
            </a:lvl7pPr>
            <a:lvl8pPr indent="-228600" lvl="7" marL="3657600" rtl="0" algn="l">
              <a:lnSpc>
                <a:spcPct val="120000"/>
              </a:lnSpc>
              <a:spcBef>
                <a:spcPts val="400"/>
              </a:spcBef>
              <a:spcAft>
                <a:spcPts val="0"/>
              </a:spcAft>
              <a:buClr>
                <a:schemeClr val="lt1"/>
              </a:buClr>
              <a:buSzPts val="800"/>
              <a:buNone/>
              <a:defRPr sz="700"/>
            </a:lvl8pPr>
            <a:lvl9pPr indent="-228600" lvl="8" marL="4114800" rtl="0" algn="l">
              <a:lnSpc>
                <a:spcPct val="120000"/>
              </a:lnSpc>
              <a:spcBef>
                <a:spcPts val="400"/>
              </a:spcBef>
              <a:spcAft>
                <a:spcPts val="0"/>
              </a:spcAft>
              <a:buClr>
                <a:schemeClr val="lt1"/>
              </a:buClr>
              <a:buSzPts val="800"/>
              <a:buNone/>
              <a:defRPr sz="700"/>
            </a:lvl9pPr>
          </a:lstStyle>
          <a:p/>
        </p:txBody>
      </p:sp>
      <p:sp>
        <p:nvSpPr>
          <p:cNvPr id="257" name="Google Shape;257;p28"/>
          <p:cNvSpPr txBox="1"/>
          <p:nvPr>
            <p:ph idx="7" type="body"/>
          </p:nvPr>
        </p:nvSpPr>
        <p:spPr>
          <a:xfrm>
            <a:off x="5889425" y="3303446"/>
            <a:ext cx="2393100" cy="4323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lt1"/>
              </a:buClr>
              <a:buSzPts val="1900"/>
              <a:buNone/>
              <a:defRPr b="0" sz="1500" cap="none">
                <a:solidFill>
                  <a:schemeClr val="lt1"/>
                </a:solidFill>
              </a:defRPr>
            </a:lvl1pPr>
            <a:lvl2pPr indent="-228600" lvl="1" marL="914400" rtl="0" algn="l">
              <a:lnSpc>
                <a:spcPct val="120000"/>
              </a:lnSpc>
              <a:spcBef>
                <a:spcPts val="400"/>
              </a:spcBef>
              <a:spcAft>
                <a:spcPts val="0"/>
              </a:spcAft>
              <a:buClr>
                <a:schemeClr val="lt1"/>
              </a:buClr>
              <a:buSzPts val="1900"/>
              <a:buNone/>
              <a:defRPr b="1" sz="1500"/>
            </a:lvl2pPr>
            <a:lvl3pPr indent="-228600" lvl="2" marL="1371600" rtl="0" algn="l">
              <a:lnSpc>
                <a:spcPct val="120000"/>
              </a:lnSpc>
              <a:spcBef>
                <a:spcPts val="400"/>
              </a:spcBef>
              <a:spcAft>
                <a:spcPts val="0"/>
              </a:spcAft>
              <a:buClr>
                <a:schemeClr val="lt1"/>
              </a:buClr>
              <a:buSzPts val="1700"/>
              <a:buNone/>
              <a:defRPr b="1" sz="1400"/>
            </a:lvl3pPr>
            <a:lvl4pPr indent="-228600" lvl="3" marL="1828800" rtl="0" algn="l">
              <a:lnSpc>
                <a:spcPct val="120000"/>
              </a:lnSpc>
              <a:spcBef>
                <a:spcPts val="400"/>
              </a:spcBef>
              <a:spcAft>
                <a:spcPts val="0"/>
              </a:spcAft>
              <a:buClr>
                <a:schemeClr val="lt1"/>
              </a:buClr>
              <a:buSzPts val="1500"/>
              <a:buNone/>
              <a:defRPr b="1" sz="1200"/>
            </a:lvl4pPr>
            <a:lvl5pPr indent="-228600" lvl="4" marL="2286000" rtl="0" algn="l">
              <a:lnSpc>
                <a:spcPct val="120000"/>
              </a:lnSpc>
              <a:spcBef>
                <a:spcPts val="400"/>
              </a:spcBef>
              <a:spcAft>
                <a:spcPts val="0"/>
              </a:spcAft>
              <a:buClr>
                <a:schemeClr val="lt1"/>
              </a:buClr>
              <a:buSzPts val="1500"/>
              <a:buNone/>
              <a:defRPr b="1" sz="1200"/>
            </a:lvl5pPr>
            <a:lvl6pPr indent="-228600" lvl="5" marL="2743200" rtl="0" algn="l">
              <a:lnSpc>
                <a:spcPct val="120000"/>
              </a:lnSpc>
              <a:spcBef>
                <a:spcPts val="400"/>
              </a:spcBef>
              <a:spcAft>
                <a:spcPts val="0"/>
              </a:spcAft>
              <a:buClr>
                <a:schemeClr val="lt1"/>
              </a:buClr>
              <a:buSzPts val="1500"/>
              <a:buNone/>
              <a:defRPr b="1" sz="1200"/>
            </a:lvl6pPr>
            <a:lvl7pPr indent="-228600" lvl="6" marL="3200400" rtl="0" algn="l">
              <a:lnSpc>
                <a:spcPct val="120000"/>
              </a:lnSpc>
              <a:spcBef>
                <a:spcPts val="400"/>
              </a:spcBef>
              <a:spcAft>
                <a:spcPts val="0"/>
              </a:spcAft>
              <a:buClr>
                <a:schemeClr val="lt1"/>
              </a:buClr>
              <a:buSzPts val="1500"/>
              <a:buNone/>
              <a:defRPr b="1" sz="1200"/>
            </a:lvl7pPr>
            <a:lvl8pPr indent="-228600" lvl="7" marL="3657600" rtl="0" algn="l">
              <a:lnSpc>
                <a:spcPct val="120000"/>
              </a:lnSpc>
              <a:spcBef>
                <a:spcPts val="400"/>
              </a:spcBef>
              <a:spcAft>
                <a:spcPts val="0"/>
              </a:spcAft>
              <a:buClr>
                <a:schemeClr val="lt1"/>
              </a:buClr>
              <a:buSzPts val="1500"/>
              <a:buNone/>
              <a:defRPr b="1" sz="1200"/>
            </a:lvl8pPr>
            <a:lvl9pPr indent="-228600" lvl="8" marL="4114800" rtl="0" algn="l">
              <a:lnSpc>
                <a:spcPct val="120000"/>
              </a:lnSpc>
              <a:spcBef>
                <a:spcPts val="400"/>
              </a:spcBef>
              <a:spcAft>
                <a:spcPts val="0"/>
              </a:spcAft>
              <a:buClr>
                <a:schemeClr val="lt1"/>
              </a:buClr>
              <a:buSzPts val="1500"/>
              <a:buNone/>
              <a:defRPr b="1" sz="1200"/>
            </a:lvl9pPr>
          </a:lstStyle>
          <a:p/>
        </p:txBody>
      </p:sp>
      <p:sp>
        <p:nvSpPr>
          <p:cNvPr id="258" name="Google Shape;258;p28"/>
          <p:cNvSpPr/>
          <p:nvPr>
            <p:ph idx="8" type="pic"/>
          </p:nvPr>
        </p:nvSpPr>
        <p:spPr>
          <a:xfrm>
            <a:off x="5889332" y="2000249"/>
            <a:ext cx="2396100" cy="1143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34275" lIns="68575" spcFirstLastPara="1" rIns="68575" wrap="square" tIns="34275"/>
          <a:lstStyle>
            <a:lvl1pPr lvl="0" marR="0" rtl="0" algn="l">
              <a:lnSpc>
                <a:spcPct val="120000"/>
              </a:lnSpc>
              <a:spcBef>
                <a:spcPts val="800"/>
              </a:spcBef>
              <a:spcAft>
                <a:spcPts val="0"/>
              </a:spcAft>
              <a:buClr>
                <a:schemeClr val="lt1"/>
              </a:buClr>
              <a:buSzPts val="1900"/>
              <a:buFont typeface="Arial"/>
              <a:buNone/>
              <a:defRPr b="0" i="0" sz="1500" u="none" cap="none" strike="noStrike">
                <a:solidFill>
                  <a:schemeClr val="lt1"/>
                </a:solidFill>
                <a:latin typeface="Questrial"/>
                <a:ea typeface="Questrial"/>
                <a:cs typeface="Questrial"/>
                <a:sym typeface="Questrial"/>
              </a:defRPr>
            </a:lvl1pPr>
            <a:lvl2pPr lvl="1" marR="0" rtl="0" algn="l">
              <a:lnSpc>
                <a:spcPct val="120000"/>
              </a:lnSpc>
              <a:spcBef>
                <a:spcPts val="400"/>
              </a:spcBef>
              <a:spcAft>
                <a:spcPts val="0"/>
              </a:spcAft>
              <a:buClr>
                <a:schemeClr val="lt1"/>
              </a:buClr>
              <a:buSzPts val="1900"/>
              <a:buFont typeface="Arial"/>
              <a:buChar char="•"/>
              <a:defRPr b="0" i="0" sz="1500" u="none" cap="none" strike="noStrike">
                <a:solidFill>
                  <a:schemeClr val="lt1"/>
                </a:solidFill>
                <a:latin typeface="Questrial"/>
                <a:ea typeface="Questrial"/>
                <a:cs typeface="Questrial"/>
                <a:sym typeface="Questrial"/>
              </a:defRPr>
            </a:lvl2pPr>
            <a:lvl3pPr lvl="2" marR="0" rtl="0" algn="l">
              <a:lnSpc>
                <a:spcPct val="120000"/>
              </a:lnSpc>
              <a:spcBef>
                <a:spcPts val="400"/>
              </a:spcBef>
              <a:spcAft>
                <a:spcPts val="0"/>
              </a:spcAft>
              <a:buClr>
                <a:schemeClr val="lt1"/>
              </a:buClr>
              <a:buSzPts val="1700"/>
              <a:buFont typeface="Arial"/>
              <a:buChar char="•"/>
              <a:defRPr b="0" i="0" sz="1400" u="none" cap="none" strike="noStrike">
                <a:solidFill>
                  <a:schemeClr val="lt1"/>
                </a:solidFill>
                <a:latin typeface="Questrial"/>
                <a:ea typeface="Questrial"/>
                <a:cs typeface="Questrial"/>
                <a:sym typeface="Questrial"/>
              </a:defRPr>
            </a:lvl3pPr>
            <a:lvl4pPr lvl="3"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4pPr>
            <a:lvl5pPr lvl="4"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5pPr>
            <a:lvl6pPr lvl="5"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6pPr>
            <a:lvl7pPr lvl="6"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7pPr>
            <a:lvl8pPr lvl="7"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8pPr>
            <a:lvl9pPr lvl="8"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9pPr>
          </a:lstStyle>
          <a:p/>
        </p:txBody>
      </p:sp>
      <p:sp>
        <p:nvSpPr>
          <p:cNvPr id="259" name="Google Shape;259;p28"/>
          <p:cNvSpPr txBox="1"/>
          <p:nvPr>
            <p:ph idx="9" type="body"/>
          </p:nvPr>
        </p:nvSpPr>
        <p:spPr>
          <a:xfrm>
            <a:off x="5889332" y="3735640"/>
            <a:ext cx="2396100" cy="607800"/>
          </a:xfrm>
          <a:prstGeom prst="rect">
            <a:avLst/>
          </a:prstGeom>
          <a:noFill/>
          <a:ln>
            <a:noFill/>
          </a:ln>
        </p:spPr>
        <p:txBody>
          <a:bodyPr anchorCtr="0" anchor="t" bIns="34275" lIns="68575" spcFirstLastPara="1" rIns="68575" wrap="square" tIns="34275"/>
          <a:lstStyle>
            <a:lvl1pPr indent="-228600" lvl="0" marL="457200" rtl="0" algn="l">
              <a:lnSpc>
                <a:spcPct val="120000"/>
              </a:lnSpc>
              <a:spcBef>
                <a:spcPts val="800"/>
              </a:spcBef>
              <a:spcAft>
                <a:spcPts val="0"/>
              </a:spcAft>
              <a:buClr>
                <a:schemeClr val="lt1"/>
              </a:buClr>
              <a:buSzPts val="1300"/>
              <a:buNone/>
              <a:defRPr sz="1100"/>
            </a:lvl1pPr>
            <a:lvl2pPr indent="-228600" lvl="1" marL="914400" rtl="0" algn="l">
              <a:lnSpc>
                <a:spcPct val="120000"/>
              </a:lnSpc>
              <a:spcBef>
                <a:spcPts val="400"/>
              </a:spcBef>
              <a:spcAft>
                <a:spcPts val="0"/>
              </a:spcAft>
              <a:buClr>
                <a:schemeClr val="lt1"/>
              </a:buClr>
              <a:buSzPts val="1100"/>
              <a:buNone/>
              <a:defRPr sz="900"/>
            </a:lvl2pPr>
            <a:lvl3pPr indent="-228600" lvl="2" marL="1371600" rtl="0" algn="l">
              <a:lnSpc>
                <a:spcPct val="120000"/>
              </a:lnSpc>
              <a:spcBef>
                <a:spcPts val="400"/>
              </a:spcBef>
              <a:spcAft>
                <a:spcPts val="0"/>
              </a:spcAft>
              <a:buClr>
                <a:schemeClr val="lt1"/>
              </a:buClr>
              <a:buSzPts val="900"/>
              <a:buNone/>
              <a:defRPr sz="800"/>
            </a:lvl3pPr>
            <a:lvl4pPr indent="-228600" lvl="3" marL="1828800" rtl="0" algn="l">
              <a:lnSpc>
                <a:spcPct val="120000"/>
              </a:lnSpc>
              <a:spcBef>
                <a:spcPts val="400"/>
              </a:spcBef>
              <a:spcAft>
                <a:spcPts val="0"/>
              </a:spcAft>
              <a:buClr>
                <a:schemeClr val="lt1"/>
              </a:buClr>
              <a:buSzPts val="800"/>
              <a:buNone/>
              <a:defRPr sz="700"/>
            </a:lvl4pPr>
            <a:lvl5pPr indent="-228600" lvl="4" marL="2286000" rtl="0" algn="l">
              <a:lnSpc>
                <a:spcPct val="120000"/>
              </a:lnSpc>
              <a:spcBef>
                <a:spcPts val="400"/>
              </a:spcBef>
              <a:spcAft>
                <a:spcPts val="0"/>
              </a:spcAft>
              <a:buClr>
                <a:schemeClr val="lt1"/>
              </a:buClr>
              <a:buSzPts val="800"/>
              <a:buNone/>
              <a:defRPr sz="700"/>
            </a:lvl5pPr>
            <a:lvl6pPr indent="-228600" lvl="5" marL="2743200" rtl="0" algn="l">
              <a:lnSpc>
                <a:spcPct val="120000"/>
              </a:lnSpc>
              <a:spcBef>
                <a:spcPts val="400"/>
              </a:spcBef>
              <a:spcAft>
                <a:spcPts val="0"/>
              </a:spcAft>
              <a:buClr>
                <a:schemeClr val="lt1"/>
              </a:buClr>
              <a:buSzPts val="800"/>
              <a:buNone/>
              <a:defRPr sz="700"/>
            </a:lvl6pPr>
            <a:lvl7pPr indent="-228600" lvl="6" marL="3200400" rtl="0" algn="l">
              <a:lnSpc>
                <a:spcPct val="120000"/>
              </a:lnSpc>
              <a:spcBef>
                <a:spcPts val="400"/>
              </a:spcBef>
              <a:spcAft>
                <a:spcPts val="0"/>
              </a:spcAft>
              <a:buClr>
                <a:schemeClr val="lt1"/>
              </a:buClr>
              <a:buSzPts val="800"/>
              <a:buNone/>
              <a:defRPr sz="700"/>
            </a:lvl7pPr>
            <a:lvl8pPr indent="-228600" lvl="7" marL="3657600" rtl="0" algn="l">
              <a:lnSpc>
                <a:spcPct val="120000"/>
              </a:lnSpc>
              <a:spcBef>
                <a:spcPts val="400"/>
              </a:spcBef>
              <a:spcAft>
                <a:spcPts val="0"/>
              </a:spcAft>
              <a:buClr>
                <a:schemeClr val="lt1"/>
              </a:buClr>
              <a:buSzPts val="800"/>
              <a:buNone/>
              <a:defRPr sz="700"/>
            </a:lvl8pPr>
            <a:lvl9pPr indent="-228600" lvl="8" marL="4114800" rtl="0" algn="l">
              <a:lnSpc>
                <a:spcPct val="120000"/>
              </a:lnSpc>
              <a:spcBef>
                <a:spcPts val="400"/>
              </a:spcBef>
              <a:spcAft>
                <a:spcPts val="0"/>
              </a:spcAft>
              <a:buClr>
                <a:schemeClr val="lt1"/>
              </a:buClr>
              <a:buSzPts val="800"/>
              <a:buNone/>
              <a:defRPr sz="700"/>
            </a:lvl9pPr>
          </a:lstStyle>
          <a:p/>
        </p:txBody>
      </p:sp>
      <p:sp>
        <p:nvSpPr>
          <p:cNvPr id="260" name="Google Shape;260;p28"/>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1" name="Google Shape;261;p28"/>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2" name="Google Shape;262;p28"/>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63" name="Shape 263"/>
        <p:cNvGrpSpPr/>
        <p:nvPr/>
      </p:nvGrpSpPr>
      <p:grpSpPr>
        <a:xfrm>
          <a:off x="0" y="0"/>
          <a:ext cx="0" cy="0"/>
          <a:chOff x="0" y="0"/>
          <a:chExt cx="0" cy="0"/>
        </a:xfrm>
      </p:grpSpPr>
      <p:sp>
        <p:nvSpPr>
          <p:cNvPr id="264" name="Google Shape;264;p29"/>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65" name="Google Shape;265;p29"/>
          <p:cNvSpPr txBox="1"/>
          <p:nvPr>
            <p:ph idx="1" type="body"/>
          </p:nvPr>
        </p:nvSpPr>
        <p:spPr>
          <a:xfrm rot="5400000">
            <a:off x="3242558" y="-699385"/>
            <a:ext cx="2656500" cy="74295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266" name="Google Shape;266;p29"/>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7" name="Google Shape;267;p29"/>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8" name="Google Shape;268;p29"/>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269" name="Shape 269"/>
        <p:cNvGrpSpPr/>
        <p:nvPr/>
      </p:nvGrpSpPr>
      <p:grpSpPr>
        <a:xfrm>
          <a:off x="0" y="0"/>
          <a:ext cx="0" cy="0"/>
          <a:chOff x="0" y="0"/>
          <a:chExt cx="0" cy="0"/>
        </a:xfrm>
      </p:grpSpPr>
      <p:sp>
        <p:nvSpPr>
          <p:cNvPr id="270" name="Google Shape;270;p30"/>
          <p:cNvSpPr txBox="1"/>
          <p:nvPr>
            <p:ph type="title"/>
          </p:nvPr>
        </p:nvSpPr>
        <p:spPr>
          <a:xfrm rot="5400000">
            <a:off x="5590658" y="1648499"/>
            <a:ext cx="3886200" cy="15036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71" name="Google Shape;271;p30"/>
          <p:cNvSpPr txBox="1"/>
          <p:nvPr>
            <p:ph idx="1" type="body"/>
          </p:nvPr>
        </p:nvSpPr>
        <p:spPr>
          <a:xfrm rot="5400000">
            <a:off x="1818600" y="-505501"/>
            <a:ext cx="3886200" cy="5811600"/>
          </a:xfrm>
          <a:prstGeom prst="rect">
            <a:avLst/>
          </a:prstGeom>
          <a:noFill/>
          <a:ln>
            <a:noFill/>
          </a:ln>
        </p:spPr>
        <p:txBody>
          <a:bodyPr anchorCtr="0" anchor="t" bIns="34275" lIns="68575" spcFirstLastPara="1" rIns="68575" wrap="square" tIns="34275"/>
          <a:lstStyle>
            <a:lvl1pPr indent="-336550" lvl="0" marL="457200" rtl="0" algn="l">
              <a:lnSpc>
                <a:spcPct val="120000"/>
              </a:lnSpc>
              <a:spcBef>
                <a:spcPts val="800"/>
              </a:spcBef>
              <a:spcAft>
                <a:spcPts val="0"/>
              </a:spcAft>
              <a:buClr>
                <a:schemeClr val="lt1"/>
              </a:buClr>
              <a:buSzPts val="1700"/>
              <a:buChar char="•"/>
              <a:defRPr/>
            </a:lvl1pPr>
            <a:lvl2pPr indent="-336550" lvl="1" marL="914400" rtl="0" algn="l">
              <a:lnSpc>
                <a:spcPct val="120000"/>
              </a:lnSpc>
              <a:spcBef>
                <a:spcPts val="400"/>
              </a:spcBef>
              <a:spcAft>
                <a:spcPts val="0"/>
              </a:spcAft>
              <a:buClr>
                <a:schemeClr val="lt1"/>
              </a:buClr>
              <a:buSzPts val="1700"/>
              <a:buChar char="•"/>
              <a:defRPr/>
            </a:lvl2pPr>
            <a:lvl3pPr indent="-336550" lvl="2" marL="1371600" rtl="0" algn="l">
              <a:lnSpc>
                <a:spcPct val="120000"/>
              </a:lnSpc>
              <a:spcBef>
                <a:spcPts val="400"/>
              </a:spcBef>
              <a:spcAft>
                <a:spcPts val="0"/>
              </a:spcAft>
              <a:buClr>
                <a:schemeClr val="lt1"/>
              </a:buClr>
              <a:buSzPts val="1700"/>
              <a:buChar char="•"/>
              <a:defRPr/>
            </a:lvl3pPr>
            <a:lvl4pPr indent="-336550" lvl="3" marL="1828800" rtl="0" algn="l">
              <a:lnSpc>
                <a:spcPct val="120000"/>
              </a:lnSpc>
              <a:spcBef>
                <a:spcPts val="400"/>
              </a:spcBef>
              <a:spcAft>
                <a:spcPts val="0"/>
              </a:spcAft>
              <a:buClr>
                <a:schemeClr val="lt1"/>
              </a:buClr>
              <a:buSzPts val="1700"/>
              <a:buChar char="•"/>
              <a:defRPr/>
            </a:lvl4pPr>
            <a:lvl5pPr indent="-336550" lvl="4" marL="2286000" rtl="0" algn="l">
              <a:lnSpc>
                <a:spcPct val="120000"/>
              </a:lnSpc>
              <a:spcBef>
                <a:spcPts val="400"/>
              </a:spcBef>
              <a:spcAft>
                <a:spcPts val="0"/>
              </a:spcAft>
              <a:buClr>
                <a:schemeClr val="lt1"/>
              </a:buClr>
              <a:buSzPts val="1700"/>
              <a:buChar char="•"/>
              <a:defRPr/>
            </a:lvl5pPr>
            <a:lvl6pPr indent="-336550" lvl="5" marL="2743200" rtl="0" algn="l">
              <a:lnSpc>
                <a:spcPct val="120000"/>
              </a:lnSpc>
              <a:spcBef>
                <a:spcPts val="400"/>
              </a:spcBef>
              <a:spcAft>
                <a:spcPts val="0"/>
              </a:spcAft>
              <a:buClr>
                <a:schemeClr val="lt1"/>
              </a:buClr>
              <a:buSzPts val="1700"/>
              <a:buChar char="•"/>
              <a:defRPr/>
            </a:lvl6pPr>
            <a:lvl7pPr indent="-336550" lvl="6" marL="3200400" rtl="0" algn="l">
              <a:lnSpc>
                <a:spcPct val="120000"/>
              </a:lnSpc>
              <a:spcBef>
                <a:spcPts val="400"/>
              </a:spcBef>
              <a:spcAft>
                <a:spcPts val="0"/>
              </a:spcAft>
              <a:buClr>
                <a:schemeClr val="lt1"/>
              </a:buClr>
              <a:buSzPts val="1700"/>
              <a:buChar char="•"/>
              <a:defRPr/>
            </a:lvl7pPr>
            <a:lvl8pPr indent="-336550" lvl="7" marL="3657600" rtl="0" algn="l">
              <a:lnSpc>
                <a:spcPct val="120000"/>
              </a:lnSpc>
              <a:spcBef>
                <a:spcPts val="400"/>
              </a:spcBef>
              <a:spcAft>
                <a:spcPts val="0"/>
              </a:spcAft>
              <a:buClr>
                <a:schemeClr val="lt1"/>
              </a:buClr>
              <a:buSzPts val="1700"/>
              <a:buChar char="•"/>
              <a:defRPr/>
            </a:lvl8pPr>
            <a:lvl9pPr indent="-336550" lvl="8" marL="4114800" rtl="0" algn="l">
              <a:lnSpc>
                <a:spcPct val="120000"/>
              </a:lnSpc>
              <a:spcBef>
                <a:spcPts val="400"/>
              </a:spcBef>
              <a:spcAft>
                <a:spcPts val="0"/>
              </a:spcAft>
              <a:buClr>
                <a:schemeClr val="lt1"/>
              </a:buClr>
              <a:buSzPts val="1700"/>
              <a:buChar char="•"/>
              <a:defRPr/>
            </a:lvl9pPr>
          </a:lstStyle>
          <a:p/>
        </p:txBody>
      </p:sp>
      <p:sp>
        <p:nvSpPr>
          <p:cNvPr id="272" name="Google Shape;272;p30"/>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3" name="Google Shape;273;p30"/>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4" name="Google Shape;274;p30"/>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20.xml"/><Relationship Id="rId10" Type="http://schemas.openxmlformats.org/officeDocument/2006/relationships/slideLayout" Target="../slideLayouts/slideLayout19.xml"/><Relationship Id="rId13" Type="http://schemas.openxmlformats.org/officeDocument/2006/relationships/slideLayout" Target="../slideLayouts/slideLayout22.xml"/><Relationship Id="rId12" Type="http://schemas.openxmlformats.org/officeDocument/2006/relationships/slideLayout" Target="../slideLayouts/slideLayout21.xml"/><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5" Type="http://schemas.openxmlformats.org/officeDocument/2006/relationships/slideLayout" Target="../slideLayouts/slideLayout24.xml"/><Relationship Id="rId14" Type="http://schemas.openxmlformats.org/officeDocument/2006/relationships/slideLayout" Target="../slideLayouts/slideLayout23.xml"/><Relationship Id="rId17" Type="http://schemas.openxmlformats.org/officeDocument/2006/relationships/slideLayout" Target="../slideLayouts/slideLayout26.xml"/><Relationship Id="rId16" Type="http://schemas.openxmlformats.org/officeDocument/2006/relationships/slideLayout" Target="../slideLayouts/slideLayout25.xml"/><Relationship Id="rId5" Type="http://schemas.openxmlformats.org/officeDocument/2006/relationships/slideLayout" Target="../slideLayouts/slideLayout14.xml"/><Relationship Id="rId19" Type="http://schemas.openxmlformats.org/officeDocument/2006/relationships/slideLayout" Target="../slideLayouts/slideLayout28.xml"/><Relationship Id="rId6" Type="http://schemas.openxmlformats.org/officeDocument/2006/relationships/slideLayout" Target="../slideLayouts/slideLayout15.xml"/><Relationship Id="rId18" Type="http://schemas.openxmlformats.org/officeDocument/2006/relationships/slideLayout" Target="../slideLayouts/slideLayout27.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0" name="Shape 50"/>
        <p:cNvGrpSpPr/>
        <p:nvPr/>
      </p:nvGrpSpPr>
      <p:grpSpPr>
        <a:xfrm>
          <a:off x="0" y="0"/>
          <a:ext cx="0" cy="0"/>
          <a:chOff x="0" y="0"/>
          <a:chExt cx="0" cy="0"/>
        </a:xfrm>
      </p:grpSpPr>
      <p:pic>
        <p:nvPicPr>
          <p:cNvPr descr="\\DROBO-FS\QuickDrops\JB\PPTX NG\Droplets\LightingOverlay.png" id="51" name="Google Shape;51;p13"/>
          <p:cNvPicPr preferRelativeResize="0"/>
          <p:nvPr/>
        </p:nvPicPr>
        <p:blipFill rotWithShape="1">
          <a:blip r:embed="rId2">
            <a:alphaModFix amt="30000"/>
          </a:blip>
          <a:srcRect b="0" l="0" r="0" t="0"/>
          <a:stretch/>
        </p:blipFill>
        <p:spPr>
          <a:xfrm>
            <a:off x="0" y="-1"/>
            <a:ext cx="9144005" cy="5143500"/>
          </a:xfrm>
          <a:prstGeom prst="rect">
            <a:avLst/>
          </a:prstGeom>
          <a:noFill/>
          <a:ln>
            <a:noFill/>
          </a:ln>
        </p:spPr>
      </p:pic>
      <p:grpSp>
        <p:nvGrpSpPr>
          <p:cNvPr id="52" name="Google Shape;52;p13"/>
          <p:cNvGrpSpPr/>
          <p:nvPr/>
        </p:nvGrpSpPr>
        <p:grpSpPr>
          <a:xfrm>
            <a:off x="-10716" y="0"/>
            <a:ext cx="9040416" cy="5143500"/>
            <a:chOff x="-14288" y="0"/>
            <a:chExt cx="12053888" cy="6858000"/>
          </a:xfrm>
        </p:grpSpPr>
        <p:grpSp>
          <p:nvGrpSpPr>
            <p:cNvPr id="53" name="Google Shape;53;p13"/>
            <p:cNvGrpSpPr/>
            <p:nvPr/>
          </p:nvGrpSpPr>
          <p:grpSpPr>
            <a:xfrm>
              <a:off x="-14288" y="0"/>
              <a:ext cx="1220788" cy="6858000"/>
              <a:chOff x="-14288" y="0"/>
              <a:chExt cx="1220788" cy="6858000"/>
            </a:xfrm>
          </p:grpSpPr>
          <p:sp>
            <p:nvSpPr>
              <p:cNvPr id="54" name="Google Shape;54;p13"/>
              <p:cNvSpPr/>
              <p:nvPr/>
            </p:nvSpPr>
            <p:spPr>
              <a:xfrm>
                <a:off x="114300" y="4763"/>
                <a:ext cx="23700" cy="21813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5" name="Google Shape;55;p13"/>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6" name="Google Shape;56;p13"/>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7" name="Google Shape;57;p13"/>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4B54"/>
                  </a:gs>
                </a:gsLst>
                <a:lin ang="5400012" scaled="0"/>
              </a:gradFill>
              <a:ln>
                <a:noFill/>
              </a:ln>
            </p:spPr>
          </p:sp>
          <p:sp>
            <p:nvSpPr>
              <p:cNvPr id="58" name="Google Shape;58;p13"/>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9" name="Google Shape;59;p13"/>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4B54"/>
                  </a:gs>
                </a:gsLst>
                <a:lin ang="5400012" scaled="0"/>
              </a:gradFill>
              <a:ln>
                <a:noFill/>
              </a:ln>
            </p:spPr>
          </p:sp>
          <p:sp>
            <p:nvSpPr>
              <p:cNvPr id="60" name="Google Shape;60;p13"/>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4B54"/>
                  </a:gs>
                </a:gsLst>
                <a:lin ang="5400012" scaled="0"/>
              </a:gradFill>
              <a:ln>
                <a:noFill/>
              </a:ln>
            </p:spPr>
          </p:sp>
          <p:sp>
            <p:nvSpPr>
              <p:cNvPr id="61" name="Google Shape;61;p13"/>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2" name="Google Shape;62;p13"/>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3" name="Google Shape;63;p13"/>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4B54"/>
                  </a:gs>
                </a:gsLst>
                <a:lin ang="5400012" scaled="0"/>
              </a:gradFill>
              <a:ln>
                <a:noFill/>
              </a:ln>
            </p:spPr>
          </p:sp>
          <p:sp>
            <p:nvSpPr>
              <p:cNvPr id="64" name="Google Shape;64;p13"/>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cxnSp>
            <p:nvCxnSpPr>
              <p:cNvPr id="65" name="Google Shape;65;p13"/>
              <p:cNvCxnSpPr/>
              <p:nvPr/>
            </p:nvCxnSpPr>
            <p:spPr>
              <a:xfrm>
                <a:off x="-4763" y="9525"/>
                <a:ext cx="0" cy="0"/>
              </a:xfrm>
              <a:prstGeom prst="straightConnector1">
                <a:avLst/>
              </a:prstGeom>
              <a:gradFill>
                <a:gsLst>
                  <a:gs pos="0">
                    <a:schemeClr val="lt2"/>
                  </a:gs>
                  <a:gs pos="100000">
                    <a:srgbClr val="3B4B54"/>
                  </a:gs>
                </a:gsLst>
                <a:lin ang="5400012" scaled="0"/>
              </a:gradFill>
              <a:ln cap="flat" cmpd="sng" w="9525">
                <a:solidFill>
                  <a:srgbClr val="FFFFFF"/>
                </a:solidFill>
                <a:prstDash val="solid"/>
                <a:miter lim="800000"/>
                <a:headEnd len="med" w="med" type="none"/>
                <a:tailEnd len="med" w="med" type="none"/>
              </a:ln>
            </p:spPr>
          </p:cxnSp>
          <p:sp>
            <p:nvSpPr>
              <p:cNvPr id="66" name="Google Shape;66;p13"/>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4B54"/>
                  </a:gs>
                </a:gsLst>
                <a:lin ang="5400012" scaled="0"/>
              </a:gradFill>
              <a:ln>
                <a:noFill/>
              </a:ln>
            </p:spPr>
          </p:sp>
          <p:sp>
            <p:nvSpPr>
              <p:cNvPr id="67" name="Google Shape;67;p13"/>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4B54"/>
                  </a:gs>
                </a:gsLst>
                <a:lin ang="5400012" scaled="0"/>
              </a:gradFill>
              <a:ln>
                <a:noFill/>
              </a:ln>
            </p:spPr>
          </p:sp>
          <p:sp>
            <p:nvSpPr>
              <p:cNvPr id="68" name="Google Shape;68;p13"/>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4B54"/>
                  </a:gs>
                </a:gsLst>
                <a:lin ang="5400012" scaled="0"/>
              </a:gradFill>
              <a:ln>
                <a:noFill/>
              </a:ln>
            </p:spPr>
          </p:sp>
          <p:sp>
            <p:nvSpPr>
              <p:cNvPr id="69" name="Google Shape;69;p13"/>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0" name="Google Shape;70;p13"/>
              <p:cNvSpPr/>
              <p:nvPr/>
            </p:nvSpPr>
            <p:spPr>
              <a:xfrm>
                <a:off x="133350" y="4662488"/>
                <a:ext cx="23700" cy="21813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1" name="Google Shape;71;p13"/>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4B54"/>
                  </a:gs>
                </a:gsLst>
                <a:lin ang="5400012" scaled="0"/>
              </a:gradFill>
              <a:ln>
                <a:noFill/>
              </a:ln>
            </p:spPr>
          </p:sp>
          <p:sp>
            <p:nvSpPr>
              <p:cNvPr id="72" name="Google Shape;72;p13"/>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3" name="Google Shape;73;p13"/>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4B54"/>
                  </a:gs>
                </a:gsLst>
                <a:lin ang="5400012" scaled="0"/>
              </a:gradFill>
              <a:ln>
                <a:noFill/>
              </a:ln>
            </p:spPr>
          </p:sp>
          <p:sp>
            <p:nvSpPr>
              <p:cNvPr id="74" name="Google Shape;74;p13"/>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5" name="Google Shape;75;p13"/>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4B54"/>
                  </a:gs>
                </a:gsLst>
                <a:lin ang="5400012" scaled="0"/>
              </a:gradFill>
              <a:ln>
                <a:noFill/>
              </a:ln>
            </p:spPr>
          </p:sp>
          <p:sp>
            <p:nvSpPr>
              <p:cNvPr id="76" name="Google Shape;76;p13"/>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4B54"/>
                  </a:gs>
                </a:gsLst>
                <a:lin ang="5400012" scaled="0"/>
              </a:gradFill>
              <a:ln>
                <a:noFill/>
              </a:ln>
            </p:spPr>
          </p:sp>
          <p:sp>
            <p:nvSpPr>
              <p:cNvPr id="77" name="Google Shape;77;p13"/>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8" name="Google Shape;78;p13"/>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9" name="Google Shape;79;p13"/>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4B54"/>
                  </a:gs>
                </a:gsLst>
                <a:lin ang="5400012" scaled="0"/>
              </a:gradFill>
              <a:ln>
                <a:noFill/>
              </a:ln>
            </p:spPr>
          </p:sp>
          <p:sp>
            <p:nvSpPr>
              <p:cNvPr id="80" name="Google Shape;80;p13"/>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grpSp>
        <p:grpSp>
          <p:nvGrpSpPr>
            <p:cNvPr id="81" name="Google Shape;81;p13"/>
            <p:cNvGrpSpPr/>
            <p:nvPr/>
          </p:nvGrpSpPr>
          <p:grpSpPr>
            <a:xfrm>
              <a:off x="11364912" y="0"/>
              <a:ext cx="674688" cy="6848475"/>
              <a:chOff x="11364912" y="0"/>
              <a:chExt cx="674688" cy="6848475"/>
            </a:xfrm>
          </p:grpSpPr>
          <p:sp>
            <p:nvSpPr>
              <p:cNvPr id="82" name="Google Shape;82;p13"/>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chemeClr val="lt2"/>
                  </a:gs>
                  <a:gs pos="100000">
                    <a:srgbClr val="3B4B54"/>
                  </a:gs>
                </a:gsLst>
                <a:lin ang="5400012" scaled="0"/>
              </a:gradFill>
              <a:ln>
                <a:noFill/>
              </a:ln>
            </p:spPr>
          </p:sp>
          <p:sp>
            <p:nvSpPr>
              <p:cNvPr id="83" name="Google Shape;83;p13"/>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4" name="Google Shape;84;p13"/>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5" name="Google Shape;85;p13"/>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chemeClr val="lt2"/>
                  </a:gs>
                  <a:gs pos="100000">
                    <a:srgbClr val="3B4B54"/>
                  </a:gs>
                </a:gsLst>
                <a:lin ang="5400012" scaled="0"/>
              </a:gradFill>
              <a:ln>
                <a:noFill/>
              </a:ln>
            </p:spPr>
          </p:sp>
          <p:sp>
            <p:nvSpPr>
              <p:cNvPr id="86" name="Google Shape;86;p13"/>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7" name="Google Shape;87;p13"/>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chemeClr val="lt2"/>
                  </a:gs>
                  <a:gs pos="100000">
                    <a:srgbClr val="3B4B54"/>
                  </a:gs>
                </a:gsLst>
                <a:lin ang="5400012" scaled="0"/>
              </a:gradFill>
              <a:ln>
                <a:noFill/>
              </a:ln>
            </p:spPr>
          </p:sp>
          <p:sp>
            <p:nvSpPr>
              <p:cNvPr id="88" name="Google Shape;88;p13"/>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9" name="Google Shape;89;p13"/>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chemeClr val="lt2"/>
                  </a:gs>
                  <a:gs pos="100000">
                    <a:srgbClr val="3B4B54"/>
                  </a:gs>
                </a:gsLst>
                <a:lin ang="5400012" scaled="0"/>
              </a:gradFill>
              <a:ln>
                <a:noFill/>
              </a:ln>
            </p:spPr>
          </p:sp>
          <p:sp>
            <p:nvSpPr>
              <p:cNvPr id="90" name="Google Shape;90;p13"/>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91" name="Google Shape;91;p13"/>
              <p:cNvSpPr/>
              <p:nvPr/>
            </p:nvSpPr>
            <p:spPr>
              <a:xfrm>
                <a:off x="11939587" y="6596063"/>
                <a:ext cx="23700" cy="252300"/>
              </a:xfrm>
              <a:prstGeom prst="rect">
                <a:avLst/>
              </a:prstGeom>
              <a:gradFill>
                <a:gsLst>
                  <a:gs pos="0">
                    <a:schemeClr val="lt2"/>
                  </a:gs>
                  <a:gs pos="100000">
                    <a:srgbClr val="3B4B54"/>
                  </a:gs>
                </a:gsLst>
                <a:lin ang="5400012" scaled="0"/>
              </a:gra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grpSp>
      </p:grpSp>
      <p:sp>
        <p:nvSpPr>
          <p:cNvPr id="92" name="Google Shape;92;p13"/>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lstStyle>
            <a:lvl1pPr lvl="0" marR="0" rtl="0" algn="l">
              <a:lnSpc>
                <a:spcPct val="90000"/>
              </a:lnSpc>
              <a:spcBef>
                <a:spcPts val="0"/>
              </a:spcBef>
              <a:spcAft>
                <a:spcPts val="0"/>
              </a:spcAft>
              <a:buClr>
                <a:schemeClr val="lt1"/>
              </a:buClr>
              <a:buSzPts val="2700"/>
              <a:buFont typeface="Questrial"/>
              <a:buNone/>
              <a:defRPr b="0" i="0" sz="2700" u="none" cap="none" strike="noStrike">
                <a:solidFill>
                  <a:schemeClr val="lt1"/>
                </a:solidFill>
                <a:latin typeface="Questrial"/>
                <a:ea typeface="Questrial"/>
                <a:cs typeface="Questrial"/>
                <a:sym typeface="Quest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3" name="Google Shape;93;p13"/>
          <p:cNvSpPr txBox="1"/>
          <p:nvPr>
            <p:ph idx="1" type="body"/>
          </p:nvPr>
        </p:nvSpPr>
        <p:spPr>
          <a:xfrm>
            <a:off x="856059" y="1687115"/>
            <a:ext cx="7429500" cy="2656500"/>
          </a:xfrm>
          <a:prstGeom prst="rect">
            <a:avLst/>
          </a:prstGeom>
          <a:noFill/>
          <a:ln>
            <a:noFill/>
          </a:ln>
        </p:spPr>
        <p:txBody>
          <a:bodyPr anchorCtr="0" anchor="t" bIns="34275" lIns="68575" spcFirstLastPara="1" rIns="68575" wrap="square" tIns="34275"/>
          <a:lstStyle>
            <a:lvl1pPr indent="-374650" lvl="0" marL="457200" marR="0" rtl="0" algn="l">
              <a:lnSpc>
                <a:spcPct val="120000"/>
              </a:lnSpc>
              <a:spcBef>
                <a:spcPts val="800"/>
              </a:spcBef>
              <a:spcAft>
                <a:spcPts val="0"/>
              </a:spcAft>
              <a:buClr>
                <a:schemeClr val="lt1"/>
              </a:buClr>
              <a:buSzPts val="2300"/>
              <a:buFont typeface="Arial"/>
              <a:buChar char="•"/>
              <a:defRPr b="0" i="0" sz="1800" u="none" cap="none" strike="noStrike">
                <a:solidFill>
                  <a:schemeClr val="lt1"/>
                </a:solidFill>
                <a:latin typeface="Questrial"/>
                <a:ea typeface="Questrial"/>
                <a:cs typeface="Questrial"/>
                <a:sym typeface="Questrial"/>
              </a:defRPr>
            </a:lvl1pPr>
            <a:lvl2pPr indent="-349250" lvl="1" marL="914400" marR="0" rtl="0" algn="l">
              <a:lnSpc>
                <a:spcPct val="120000"/>
              </a:lnSpc>
              <a:spcBef>
                <a:spcPts val="400"/>
              </a:spcBef>
              <a:spcAft>
                <a:spcPts val="0"/>
              </a:spcAft>
              <a:buClr>
                <a:schemeClr val="lt1"/>
              </a:buClr>
              <a:buSzPts val="1900"/>
              <a:buFont typeface="Arial"/>
              <a:buChar char="•"/>
              <a:defRPr b="0" i="0" sz="1500" u="none" cap="none" strike="noStrike">
                <a:solidFill>
                  <a:schemeClr val="lt1"/>
                </a:solidFill>
                <a:latin typeface="Questrial"/>
                <a:ea typeface="Questrial"/>
                <a:cs typeface="Questrial"/>
                <a:sym typeface="Questrial"/>
              </a:defRPr>
            </a:lvl2pPr>
            <a:lvl3pPr indent="-336550" lvl="2" marL="1371600" marR="0" rtl="0" algn="l">
              <a:lnSpc>
                <a:spcPct val="120000"/>
              </a:lnSpc>
              <a:spcBef>
                <a:spcPts val="400"/>
              </a:spcBef>
              <a:spcAft>
                <a:spcPts val="0"/>
              </a:spcAft>
              <a:buClr>
                <a:schemeClr val="lt1"/>
              </a:buClr>
              <a:buSzPts val="1700"/>
              <a:buFont typeface="Arial"/>
              <a:buChar char="•"/>
              <a:defRPr b="0" i="0" sz="1400" u="none" cap="none" strike="noStrike">
                <a:solidFill>
                  <a:schemeClr val="lt1"/>
                </a:solidFill>
                <a:latin typeface="Questrial"/>
                <a:ea typeface="Questrial"/>
                <a:cs typeface="Questrial"/>
                <a:sym typeface="Questrial"/>
              </a:defRPr>
            </a:lvl3pPr>
            <a:lvl4pPr indent="-323850" lvl="3" marL="1828800"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4pPr>
            <a:lvl5pPr indent="-323850" lvl="4" marL="2286000" marR="0" rtl="0" algn="l">
              <a:lnSpc>
                <a:spcPct val="120000"/>
              </a:lnSpc>
              <a:spcBef>
                <a:spcPts val="400"/>
              </a:spcBef>
              <a:spcAft>
                <a:spcPts val="0"/>
              </a:spcAft>
              <a:buClr>
                <a:schemeClr val="lt1"/>
              </a:buClr>
              <a:buSzPts val="1500"/>
              <a:buFont typeface="Arial"/>
              <a:buChar char="•"/>
              <a:defRPr b="0" i="0" sz="1200" u="none" cap="none" strike="noStrike">
                <a:solidFill>
                  <a:schemeClr val="lt1"/>
                </a:solidFill>
                <a:latin typeface="Questrial"/>
                <a:ea typeface="Questrial"/>
                <a:cs typeface="Questrial"/>
                <a:sym typeface="Questrial"/>
              </a:defRPr>
            </a:lvl5pPr>
            <a:lvl6pPr indent="-311150" lvl="5" marL="2743200"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6pPr>
            <a:lvl7pPr indent="-311150" lvl="6" marL="3200400"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7pPr>
            <a:lvl8pPr indent="-311150" lvl="7" marL="3657600"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8pPr>
            <a:lvl9pPr indent="-311150" lvl="8" marL="4114800" marR="0" rtl="0" algn="l">
              <a:lnSpc>
                <a:spcPct val="120000"/>
              </a:lnSpc>
              <a:spcBef>
                <a:spcPts val="400"/>
              </a:spcBef>
              <a:spcAft>
                <a:spcPts val="0"/>
              </a:spcAft>
              <a:buClr>
                <a:schemeClr val="lt1"/>
              </a:buClr>
              <a:buSzPts val="1300"/>
              <a:buFont typeface="Arial"/>
              <a:buChar char="•"/>
              <a:defRPr b="0" i="0" sz="1100" u="none" cap="none" strike="noStrike">
                <a:solidFill>
                  <a:schemeClr val="lt1"/>
                </a:solidFill>
                <a:latin typeface="Questrial"/>
                <a:ea typeface="Questrial"/>
                <a:cs typeface="Questrial"/>
                <a:sym typeface="Questrial"/>
              </a:defRPr>
            </a:lvl9pPr>
          </a:lstStyle>
          <a:p/>
        </p:txBody>
      </p:sp>
      <p:sp>
        <p:nvSpPr>
          <p:cNvPr id="94" name="Google Shape;94;p13"/>
          <p:cNvSpPr txBox="1"/>
          <p:nvPr>
            <p:ph idx="10" type="dt"/>
          </p:nvPr>
        </p:nvSpPr>
        <p:spPr>
          <a:xfrm>
            <a:off x="5592691" y="4412457"/>
            <a:ext cx="2057400" cy="273900"/>
          </a:xfrm>
          <a:prstGeom prst="rect">
            <a:avLst/>
          </a:prstGeom>
          <a:noFill/>
          <a:ln>
            <a:noFill/>
          </a:ln>
        </p:spPr>
        <p:txBody>
          <a:bodyPr anchorCtr="0" anchor="ctr" bIns="34275" lIns="68575" spcFirstLastPara="1" rIns="68575" wrap="square" tIns="34275"/>
          <a:lstStyle>
            <a:lvl1pPr lvl="0" marR="0" rtl="0" algn="r">
              <a:spcBef>
                <a:spcPts val="0"/>
              </a:spcBef>
              <a:spcAft>
                <a:spcPts val="0"/>
              </a:spcAft>
              <a:buSzPts val="1100"/>
              <a:buNone/>
              <a:defRPr b="0" i="0" sz="800" u="none" cap="none" strike="noStrike">
                <a:solidFill>
                  <a:schemeClr val="lt1"/>
                </a:solidFill>
                <a:latin typeface="Questrial"/>
                <a:ea typeface="Questrial"/>
                <a:cs typeface="Questrial"/>
                <a:sym typeface="Questrial"/>
              </a:defRPr>
            </a:lvl1pPr>
            <a:lvl2pPr lvl="1"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2pPr>
            <a:lvl3pPr lvl="2"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3pPr>
            <a:lvl4pPr lvl="3"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4pPr>
            <a:lvl5pPr lvl="4"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5pPr>
            <a:lvl6pPr lvl="5"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6pPr>
            <a:lvl7pPr lvl="6"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7pPr>
            <a:lvl8pPr lvl="7"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8pPr>
            <a:lvl9pPr lvl="8"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9pPr>
          </a:lstStyle>
          <a:p/>
        </p:txBody>
      </p:sp>
      <p:sp>
        <p:nvSpPr>
          <p:cNvPr id="95" name="Google Shape;95;p13"/>
          <p:cNvSpPr txBox="1"/>
          <p:nvPr>
            <p:ph idx="11" type="ftr"/>
          </p:nvPr>
        </p:nvSpPr>
        <p:spPr>
          <a:xfrm>
            <a:off x="856058" y="4412456"/>
            <a:ext cx="4679400" cy="273900"/>
          </a:xfrm>
          <a:prstGeom prst="rect">
            <a:avLst/>
          </a:prstGeom>
          <a:noFill/>
          <a:ln>
            <a:noFill/>
          </a:ln>
        </p:spPr>
        <p:txBody>
          <a:bodyPr anchorCtr="0" anchor="ctr" bIns="34275" lIns="68575" spcFirstLastPara="1" rIns="68575" wrap="square" tIns="34275"/>
          <a:lstStyle>
            <a:lvl1pPr lvl="0" marR="0" rtl="0" algn="l">
              <a:spcBef>
                <a:spcPts val="0"/>
              </a:spcBef>
              <a:spcAft>
                <a:spcPts val="0"/>
              </a:spcAft>
              <a:buSzPts val="1100"/>
              <a:buNone/>
              <a:defRPr b="0" i="0" sz="800" u="none" cap="none" strike="noStrike">
                <a:solidFill>
                  <a:schemeClr val="lt1"/>
                </a:solidFill>
                <a:latin typeface="Questrial"/>
                <a:ea typeface="Questrial"/>
                <a:cs typeface="Questrial"/>
                <a:sym typeface="Questrial"/>
              </a:defRPr>
            </a:lvl1pPr>
            <a:lvl2pPr lvl="1"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2pPr>
            <a:lvl3pPr lvl="2"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3pPr>
            <a:lvl4pPr lvl="3"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4pPr>
            <a:lvl5pPr lvl="4"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5pPr>
            <a:lvl6pPr lvl="5"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6pPr>
            <a:lvl7pPr lvl="6"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7pPr>
            <a:lvl8pPr lvl="7"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8pPr>
            <a:lvl9pPr lvl="8" marR="0" rtl="0" algn="l">
              <a:spcBef>
                <a:spcPts val="0"/>
              </a:spcBef>
              <a:spcAft>
                <a:spcPts val="0"/>
              </a:spcAft>
              <a:buSzPts val="1100"/>
              <a:buNone/>
              <a:defRPr b="0" i="0" sz="1400" u="none" cap="none" strike="noStrike">
                <a:solidFill>
                  <a:schemeClr val="lt1"/>
                </a:solidFill>
                <a:latin typeface="Questrial"/>
                <a:ea typeface="Questrial"/>
                <a:cs typeface="Questrial"/>
                <a:sym typeface="Questrial"/>
              </a:defRPr>
            </a:lvl9pPr>
          </a:lstStyle>
          <a:p/>
        </p:txBody>
      </p:sp>
      <p:sp>
        <p:nvSpPr>
          <p:cNvPr id="96" name="Google Shape;96;p13"/>
          <p:cNvSpPr txBox="1"/>
          <p:nvPr>
            <p:ph idx="12" type="sldNum"/>
          </p:nvPr>
        </p:nvSpPr>
        <p:spPr>
          <a:xfrm>
            <a:off x="7707241" y="4412455"/>
            <a:ext cx="578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chemeClr val="lt1"/>
                </a:solidFill>
                <a:latin typeface="Questrial"/>
                <a:ea typeface="Questrial"/>
                <a:cs typeface="Questrial"/>
                <a:sym typeface="Questrial"/>
              </a:defRPr>
            </a:lvl1pPr>
            <a:lvl2pPr indent="0" lvl="1" marL="0" marR="0" rtl="0" algn="r">
              <a:spcBef>
                <a:spcPts val="0"/>
              </a:spcBef>
              <a:buNone/>
              <a:defRPr b="0" i="0" sz="800" u="none" cap="none" strike="noStrike">
                <a:solidFill>
                  <a:schemeClr val="lt1"/>
                </a:solidFill>
                <a:latin typeface="Questrial"/>
                <a:ea typeface="Questrial"/>
                <a:cs typeface="Questrial"/>
                <a:sym typeface="Questrial"/>
              </a:defRPr>
            </a:lvl2pPr>
            <a:lvl3pPr indent="0" lvl="2" marL="0" marR="0" rtl="0" algn="r">
              <a:spcBef>
                <a:spcPts val="0"/>
              </a:spcBef>
              <a:buNone/>
              <a:defRPr b="0" i="0" sz="800" u="none" cap="none" strike="noStrike">
                <a:solidFill>
                  <a:schemeClr val="lt1"/>
                </a:solidFill>
                <a:latin typeface="Questrial"/>
                <a:ea typeface="Questrial"/>
                <a:cs typeface="Questrial"/>
                <a:sym typeface="Questrial"/>
              </a:defRPr>
            </a:lvl3pPr>
            <a:lvl4pPr indent="0" lvl="3" marL="0" marR="0" rtl="0" algn="r">
              <a:spcBef>
                <a:spcPts val="0"/>
              </a:spcBef>
              <a:buNone/>
              <a:defRPr b="0" i="0" sz="800" u="none" cap="none" strike="noStrike">
                <a:solidFill>
                  <a:schemeClr val="lt1"/>
                </a:solidFill>
                <a:latin typeface="Questrial"/>
                <a:ea typeface="Questrial"/>
                <a:cs typeface="Questrial"/>
                <a:sym typeface="Questrial"/>
              </a:defRPr>
            </a:lvl4pPr>
            <a:lvl5pPr indent="0" lvl="4" marL="0" marR="0" rtl="0" algn="r">
              <a:spcBef>
                <a:spcPts val="0"/>
              </a:spcBef>
              <a:buNone/>
              <a:defRPr b="0" i="0" sz="800" u="none" cap="none" strike="noStrike">
                <a:solidFill>
                  <a:schemeClr val="lt1"/>
                </a:solidFill>
                <a:latin typeface="Questrial"/>
                <a:ea typeface="Questrial"/>
                <a:cs typeface="Questrial"/>
                <a:sym typeface="Questrial"/>
              </a:defRPr>
            </a:lvl5pPr>
            <a:lvl6pPr indent="0" lvl="5" marL="0" marR="0" rtl="0" algn="r">
              <a:spcBef>
                <a:spcPts val="0"/>
              </a:spcBef>
              <a:buNone/>
              <a:defRPr b="0" i="0" sz="800" u="none" cap="none" strike="noStrike">
                <a:solidFill>
                  <a:schemeClr val="lt1"/>
                </a:solidFill>
                <a:latin typeface="Questrial"/>
                <a:ea typeface="Questrial"/>
                <a:cs typeface="Questrial"/>
                <a:sym typeface="Questrial"/>
              </a:defRPr>
            </a:lvl6pPr>
            <a:lvl7pPr indent="0" lvl="6" marL="0" marR="0" rtl="0" algn="r">
              <a:spcBef>
                <a:spcPts val="0"/>
              </a:spcBef>
              <a:buNone/>
              <a:defRPr b="0" i="0" sz="800" u="none" cap="none" strike="noStrike">
                <a:solidFill>
                  <a:schemeClr val="lt1"/>
                </a:solidFill>
                <a:latin typeface="Questrial"/>
                <a:ea typeface="Questrial"/>
                <a:cs typeface="Questrial"/>
                <a:sym typeface="Questrial"/>
              </a:defRPr>
            </a:lvl7pPr>
            <a:lvl8pPr indent="0" lvl="7" marL="0" marR="0" rtl="0" algn="r">
              <a:spcBef>
                <a:spcPts val="0"/>
              </a:spcBef>
              <a:buNone/>
              <a:defRPr b="0" i="0" sz="800" u="none" cap="none" strike="noStrike">
                <a:solidFill>
                  <a:schemeClr val="lt1"/>
                </a:solidFill>
                <a:latin typeface="Questrial"/>
                <a:ea typeface="Questrial"/>
                <a:cs typeface="Questrial"/>
                <a:sym typeface="Questrial"/>
              </a:defRPr>
            </a:lvl8pPr>
            <a:lvl9pPr indent="0" lvl="8" marL="0" marR="0" rtl="0" algn="r">
              <a:spcBef>
                <a:spcPts val="0"/>
              </a:spcBef>
              <a:buNone/>
              <a:defRPr b="0" i="0" sz="800" u="none" cap="none" strike="noStrike">
                <a:solidFill>
                  <a:schemeClr val="lt1"/>
                </a:solidFill>
                <a:latin typeface="Questrial"/>
                <a:ea typeface="Questrial"/>
                <a:cs typeface="Questrial"/>
                <a:sym typeface="Quest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2.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1"/>
          <p:cNvSpPr txBox="1"/>
          <p:nvPr>
            <p:ph type="ctrTitle"/>
          </p:nvPr>
        </p:nvSpPr>
        <p:spPr>
          <a:xfrm>
            <a:off x="1031900" y="841775"/>
            <a:ext cx="7652700" cy="1790700"/>
          </a:xfrm>
          <a:prstGeom prst="rect">
            <a:avLst/>
          </a:prstGeom>
          <a:noFill/>
          <a:ln>
            <a:noFill/>
          </a:ln>
        </p:spPr>
        <p:txBody>
          <a:bodyPr anchorCtr="0" anchor="b" bIns="34275" lIns="68575" spcFirstLastPara="1" rIns="68575" wrap="square" tIns="34275">
            <a:noAutofit/>
          </a:bodyPr>
          <a:lstStyle/>
          <a:p>
            <a:pPr indent="0" lvl="0" marL="0" rtl="0" algn="l">
              <a:lnSpc>
                <a:spcPct val="90000"/>
              </a:lnSpc>
              <a:spcBef>
                <a:spcPts val="0"/>
              </a:spcBef>
              <a:spcAft>
                <a:spcPts val="0"/>
              </a:spcAft>
              <a:buClr>
                <a:schemeClr val="dk1"/>
              </a:buClr>
              <a:buSzPts val="800"/>
              <a:buFont typeface="Arial"/>
              <a:buNone/>
            </a:pPr>
            <a:r>
              <a:rPr lang="en" sz="3200"/>
              <a:t>Final Presentation</a:t>
            </a:r>
            <a:r>
              <a:rPr lang="en" sz="3200"/>
              <a:t>:</a:t>
            </a:r>
            <a:endParaRPr sz="3200"/>
          </a:p>
          <a:p>
            <a:pPr indent="0" lvl="0" marL="0" rtl="0" algn="l">
              <a:lnSpc>
                <a:spcPct val="90000"/>
              </a:lnSpc>
              <a:spcBef>
                <a:spcPts val="0"/>
              </a:spcBef>
              <a:spcAft>
                <a:spcPts val="0"/>
              </a:spcAft>
              <a:buClr>
                <a:schemeClr val="dk1"/>
              </a:buClr>
              <a:buSzPts val="800"/>
              <a:buFont typeface="Arial"/>
              <a:buNone/>
            </a:pPr>
            <a:r>
              <a:rPr lang="en" sz="3200"/>
              <a:t>Automated Traffic Light Stop IoT System</a:t>
            </a:r>
            <a:endParaRPr sz="3200"/>
          </a:p>
        </p:txBody>
      </p:sp>
      <p:sp>
        <p:nvSpPr>
          <p:cNvPr id="280" name="Google Shape;280;p31"/>
          <p:cNvSpPr txBox="1"/>
          <p:nvPr>
            <p:ph idx="1" type="subTitle"/>
          </p:nvPr>
        </p:nvSpPr>
        <p:spPr>
          <a:xfrm>
            <a:off x="1407318" y="2701528"/>
            <a:ext cx="6593700" cy="1220700"/>
          </a:xfrm>
          <a:prstGeom prst="rect">
            <a:avLst/>
          </a:prstGeom>
          <a:noFill/>
          <a:ln>
            <a:noFill/>
          </a:ln>
        </p:spPr>
        <p:txBody>
          <a:bodyPr anchorCtr="0" anchor="t" bIns="34275" lIns="68575" spcFirstLastPara="1" rIns="68575" wrap="square" tIns="34275">
            <a:noAutofit/>
          </a:bodyPr>
          <a:lstStyle/>
          <a:p>
            <a:pPr indent="0" lvl="0" marL="0" rtl="0" algn="l">
              <a:lnSpc>
                <a:spcPct val="120000"/>
              </a:lnSpc>
              <a:spcBef>
                <a:spcPts val="0"/>
              </a:spcBef>
              <a:spcAft>
                <a:spcPts val="0"/>
              </a:spcAft>
              <a:buClr>
                <a:schemeClr val="lt2"/>
              </a:buClr>
              <a:buSzPts val="2600"/>
              <a:buNone/>
            </a:pPr>
            <a:r>
              <a:rPr lang="en" sz="1400"/>
              <a:t>INCLUDES: Problem Statement, Rationale, Block Diagram, Flowchart, Results, Evaluation, and Limitations</a:t>
            </a:r>
            <a:br>
              <a:rPr lang="en" sz="2100"/>
            </a:br>
            <a:endParaRPr/>
          </a:p>
          <a:p>
            <a:pPr indent="0" lvl="0" marL="0" rtl="0" algn="l">
              <a:lnSpc>
                <a:spcPct val="120000"/>
              </a:lnSpc>
              <a:spcBef>
                <a:spcPts val="800"/>
              </a:spcBef>
              <a:spcAft>
                <a:spcPts val="0"/>
              </a:spcAft>
              <a:buClr>
                <a:schemeClr val="lt2"/>
              </a:buClr>
              <a:buSzPts val="1900"/>
              <a:buNone/>
            </a:pPr>
            <a:r>
              <a:rPr lang="en"/>
              <a:t>BY: CONOR POWER, DANIEL COLLINS., SCOUT CASE, JAMES TOMPKINS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40"/>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chemeClr val="lt1"/>
              </a:buClr>
              <a:buSzPts val="4500"/>
              <a:buFont typeface="Questrial"/>
              <a:buNone/>
            </a:pPr>
            <a:r>
              <a:rPr lang="en" sz="4500"/>
              <a:t>RESULTS</a:t>
            </a:r>
            <a:endParaRPr/>
          </a:p>
        </p:txBody>
      </p:sp>
      <p:sp>
        <p:nvSpPr>
          <p:cNvPr id="344" name="Google Shape;344;p40"/>
          <p:cNvSpPr txBox="1"/>
          <p:nvPr>
            <p:ph idx="1" type="body"/>
          </p:nvPr>
        </p:nvSpPr>
        <p:spPr>
          <a:xfrm>
            <a:off x="856059" y="1687115"/>
            <a:ext cx="7429500" cy="2656500"/>
          </a:xfrm>
          <a:prstGeom prst="rect">
            <a:avLst/>
          </a:prstGeom>
        </p:spPr>
        <p:txBody>
          <a:bodyPr anchorCtr="0" anchor="t" bIns="34275" lIns="68575" spcFirstLastPara="1" rIns="68575" wrap="square" tIns="34275">
            <a:noAutofit/>
          </a:bodyPr>
          <a:lstStyle/>
          <a:p>
            <a:pPr indent="-336550" lvl="0" marL="457200" rtl="0" algn="l">
              <a:lnSpc>
                <a:spcPct val="200000"/>
              </a:lnSpc>
              <a:spcBef>
                <a:spcPts val="800"/>
              </a:spcBef>
              <a:spcAft>
                <a:spcPts val="0"/>
              </a:spcAft>
              <a:buSzPts val="1700"/>
              <a:buChar char="•"/>
            </a:pPr>
            <a:r>
              <a:rPr lang="en"/>
              <a:t>The traffic lights can successfully connect to the broker</a:t>
            </a:r>
            <a:endParaRPr/>
          </a:p>
          <a:p>
            <a:pPr indent="-336550" lvl="0" marL="457200" rtl="0" algn="l">
              <a:lnSpc>
                <a:spcPct val="200000"/>
              </a:lnSpc>
              <a:spcBef>
                <a:spcPts val="0"/>
              </a:spcBef>
              <a:spcAft>
                <a:spcPts val="0"/>
              </a:spcAft>
              <a:buSzPts val="1700"/>
              <a:buChar char="•"/>
            </a:pPr>
            <a:r>
              <a:rPr lang="en"/>
              <a:t>The MQTT can cycle the signals </a:t>
            </a:r>
            <a:r>
              <a:rPr lang="en"/>
              <a:t>received</a:t>
            </a:r>
            <a:endParaRPr/>
          </a:p>
          <a:p>
            <a:pPr indent="-336550" lvl="0" marL="457200" rtl="0" algn="l">
              <a:lnSpc>
                <a:spcPct val="200000"/>
              </a:lnSpc>
              <a:spcBef>
                <a:spcPts val="0"/>
              </a:spcBef>
              <a:spcAft>
                <a:spcPts val="0"/>
              </a:spcAft>
              <a:buSzPts val="1700"/>
              <a:buChar char="•"/>
            </a:pPr>
            <a:r>
              <a:rPr lang="en"/>
              <a:t>The Pi car can interpret the signals but the car has problems connecting to MQTT from python errors</a:t>
            </a:r>
            <a:endParaRPr/>
          </a:p>
        </p:txBody>
      </p:sp>
      <p:pic>
        <p:nvPicPr>
          <p:cNvPr id="345" name="Google Shape;345;p40"/>
          <p:cNvPicPr preferRelativeResize="0"/>
          <p:nvPr/>
        </p:nvPicPr>
        <p:blipFill rotWithShape="1">
          <a:blip r:embed="rId3">
            <a:alphaModFix/>
          </a:blip>
          <a:srcRect b="0" l="0" r="0" t="0"/>
          <a:stretch/>
        </p:blipFill>
        <p:spPr>
          <a:xfrm rot="5400000">
            <a:off x="6583115" y="2964333"/>
            <a:ext cx="1737424" cy="23165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Google Shape;350;p41"/>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Evaluation</a:t>
            </a:r>
            <a:endParaRPr/>
          </a:p>
        </p:txBody>
      </p:sp>
      <p:sp>
        <p:nvSpPr>
          <p:cNvPr id="351" name="Google Shape;351;p41"/>
          <p:cNvSpPr txBox="1"/>
          <p:nvPr>
            <p:ph idx="1" type="body"/>
          </p:nvPr>
        </p:nvSpPr>
        <p:spPr>
          <a:xfrm>
            <a:off x="856050" y="1687125"/>
            <a:ext cx="4458000" cy="2656500"/>
          </a:xfrm>
          <a:prstGeom prst="rect">
            <a:avLst/>
          </a:prstGeom>
        </p:spPr>
        <p:txBody>
          <a:bodyPr anchorCtr="0" anchor="t" bIns="34275" lIns="68575" spcFirstLastPara="1" rIns="68575" wrap="square" tIns="34275">
            <a:noAutofit/>
          </a:bodyPr>
          <a:lstStyle/>
          <a:p>
            <a:pPr indent="-336550" lvl="0" marL="457200" rtl="0" algn="l">
              <a:lnSpc>
                <a:spcPct val="150000"/>
              </a:lnSpc>
              <a:spcBef>
                <a:spcPts val="800"/>
              </a:spcBef>
              <a:spcAft>
                <a:spcPts val="0"/>
              </a:spcAft>
              <a:buSzPts val="1700"/>
              <a:buChar char="•"/>
            </a:pPr>
            <a:r>
              <a:rPr lang="en"/>
              <a:t>The code conversions caused connection problems</a:t>
            </a:r>
            <a:endParaRPr/>
          </a:p>
          <a:p>
            <a:pPr indent="-336550" lvl="0" marL="457200" rtl="0" algn="l">
              <a:lnSpc>
                <a:spcPct val="150000"/>
              </a:lnSpc>
              <a:spcBef>
                <a:spcPts val="0"/>
              </a:spcBef>
              <a:spcAft>
                <a:spcPts val="0"/>
              </a:spcAft>
              <a:buSzPts val="1700"/>
              <a:buChar char="•"/>
            </a:pPr>
            <a:r>
              <a:rPr lang="en"/>
              <a:t>The code </a:t>
            </a:r>
            <a:r>
              <a:rPr lang="en"/>
              <a:t>correctly</a:t>
            </a:r>
            <a:r>
              <a:rPr lang="en"/>
              <a:t> posted to the broker</a:t>
            </a:r>
            <a:endParaRPr/>
          </a:p>
          <a:p>
            <a:pPr indent="-336550" lvl="0" marL="457200" rtl="0" algn="l">
              <a:lnSpc>
                <a:spcPct val="150000"/>
              </a:lnSpc>
              <a:spcBef>
                <a:spcPts val="0"/>
              </a:spcBef>
              <a:spcAft>
                <a:spcPts val="0"/>
              </a:spcAft>
              <a:buSzPts val="1700"/>
              <a:buChar char="•"/>
            </a:pPr>
            <a:r>
              <a:rPr lang="en"/>
              <a:t>As more python knowledge is gained these problems can be solved</a:t>
            </a:r>
            <a:endParaRPr/>
          </a:p>
          <a:p>
            <a:pPr indent="0" lvl="0" marL="457200" rtl="0" algn="l">
              <a:spcBef>
                <a:spcPts val="800"/>
              </a:spcBef>
              <a:spcAft>
                <a:spcPts val="0"/>
              </a:spcAft>
              <a:buNone/>
            </a:pPr>
            <a:r>
              <a:t/>
            </a:r>
            <a:endParaRPr/>
          </a:p>
        </p:txBody>
      </p:sp>
      <p:pic>
        <p:nvPicPr>
          <p:cNvPr id="352" name="Google Shape;352;p41"/>
          <p:cNvPicPr preferRelativeResize="0"/>
          <p:nvPr/>
        </p:nvPicPr>
        <p:blipFill>
          <a:blip r:embed="rId3">
            <a:alphaModFix/>
          </a:blip>
          <a:stretch>
            <a:fillRect/>
          </a:stretch>
        </p:blipFill>
        <p:spPr>
          <a:xfrm>
            <a:off x="5079050" y="1002776"/>
            <a:ext cx="3897500" cy="2413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42"/>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Limitations</a:t>
            </a:r>
            <a:endParaRPr/>
          </a:p>
        </p:txBody>
      </p:sp>
      <p:sp>
        <p:nvSpPr>
          <p:cNvPr id="358" name="Google Shape;358;p42"/>
          <p:cNvSpPr txBox="1"/>
          <p:nvPr>
            <p:ph idx="1" type="body"/>
          </p:nvPr>
        </p:nvSpPr>
        <p:spPr>
          <a:xfrm>
            <a:off x="856059" y="1687115"/>
            <a:ext cx="7429500" cy="2656500"/>
          </a:xfrm>
          <a:prstGeom prst="rect">
            <a:avLst/>
          </a:prstGeom>
        </p:spPr>
        <p:txBody>
          <a:bodyPr anchorCtr="0" anchor="t" bIns="34275" lIns="68575" spcFirstLastPara="1" rIns="68575" wrap="square" tIns="34275">
            <a:noAutofit/>
          </a:bodyPr>
          <a:lstStyle/>
          <a:p>
            <a:pPr indent="-336550" lvl="0" marL="457200" rtl="0" algn="l">
              <a:lnSpc>
                <a:spcPct val="200000"/>
              </a:lnSpc>
              <a:spcBef>
                <a:spcPts val="800"/>
              </a:spcBef>
              <a:spcAft>
                <a:spcPts val="0"/>
              </a:spcAft>
              <a:buSzPts val="1700"/>
              <a:buChar char="●"/>
            </a:pPr>
            <a:r>
              <a:rPr lang="en"/>
              <a:t>The GPS sensor was not accurate enough</a:t>
            </a:r>
            <a:endParaRPr/>
          </a:p>
          <a:p>
            <a:pPr indent="-336550" lvl="0" marL="457200" rtl="0" algn="l">
              <a:lnSpc>
                <a:spcPct val="200000"/>
              </a:lnSpc>
              <a:spcBef>
                <a:spcPts val="0"/>
              </a:spcBef>
              <a:spcAft>
                <a:spcPts val="0"/>
              </a:spcAft>
              <a:buSzPts val="1700"/>
              <a:buChar char="●"/>
            </a:pPr>
            <a:r>
              <a:rPr lang="en"/>
              <a:t>Libraries needed to be constantly reset</a:t>
            </a:r>
            <a:endParaRPr/>
          </a:p>
          <a:p>
            <a:pPr indent="-336550" lvl="0" marL="457200" rtl="0" algn="l">
              <a:lnSpc>
                <a:spcPct val="200000"/>
              </a:lnSpc>
              <a:spcBef>
                <a:spcPts val="0"/>
              </a:spcBef>
              <a:spcAft>
                <a:spcPts val="0"/>
              </a:spcAft>
              <a:buSzPts val="1700"/>
              <a:buChar char="●"/>
            </a:pPr>
            <a:r>
              <a:rPr lang="en"/>
              <a:t>Raspberry Pi Car wheels where not stable</a:t>
            </a:r>
            <a:endParaRPr/>
          </a:p>
          <a:p>
            <a:pPr indent="-336550" lvl="0" marL="457200" rtl="0" algn="l">
              <a:lnSpc>
                <a:spcPct val="200000"/>
              </a:lnSpc>
              <a:spcBef>
                <a:spcPts val="0"/>
              </a:spcBef>
              <a:spcAft>
                <a:spcPts val="0"/>
              </a:spcAft>
              <a:buSzPts val="1700"/>
              <a:buChar char="●"/>
            </a:pPr>
            <a:r>
              <a:rPr lang="en"/>
              <a:t>Prior python knowledge</a:t>
            </a:r>
            <a:endParaRPr/>
          </a:p>
        </p:txBody>
      </p:sp>
      <p:pic>
        <p:nvPicPr>
          <p:cNvPr id="359" name="Google Shape;359;p42"/>
          <p:cNvPicPr preferRelativeResize="0"/>
          <p:nvPr/>
        </p:nvPicPr>
        <p:blipFill>
          <a:blip r:embed="rId3">
            <a:alphaModFix/>
          </a:blip>
          <a:stretch>
            <a:fillRect/>
          </a:stretch>
        </p:blipFill>
        <p:spPr>
          <a:xfrm>
            <a:off x="6574050" y="1329800"/>
            <a:ext cx="1927525" cy="1927525"/>
          </a:xfrm>
          <a:prstGeom prst="rect">
            <a:avLst/>
          </a:prstGeom>
          <a:noFill/>
          <a:ln>
            <a:noFill/>
          </a:ln>
        </p:spPr>
      </p:pic>
      <p:sp>
        <p:nvSpPr>
          <p:cNvPr id="360" name="Google Shape;360;p42"/>
          <p:cNvSpPr txBox="1"/>
          <p:nvPr/>
        </p:nvSpPr>
        <p:spPr>
          <a:xfrm>
            <a:off x="6003350" y="3389275"/>
            <a:ext cx="30000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chemeClr val="lt1"/>
                </a:solidFill>
              </a:rPr>
              <a:t>http://blog.datacracker.com/diagnosing-customer-experience-problems-with-market-research-and-doing-it-cheaply/</a:t>
            </a:r>
            <a:endParaRPr sz="6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43"/>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Future uses:</a:t>
            </a:r>
            <a:endParaRPr/>
          </a:p>
        </p:txBody>
      </p:sp>
      <p:sp>
        <p:nvSpPr>
          <p:cNvPr id="366" name="Google Shape;366;p43"/>
          <p:cNvSpPr txBox="1"/>
          <p:nvPr>
            <p:ph idx="1" type="body"/>
          </p:nvPr>
        </p:nvSpPr>
        <p:spPr>
          <a:xfrm>
            <a:off x="856054" y="1687125"/>
            <a:ext cx="4404900" cy="2656500"/>
          </a:xfrm>
          <a:prstGeom prst="rect">
            <a:avLst/>
          </a:prstGeom>
        </p:spPr>
        <p:txBody>
          <a:bodyPr anchorCtr="0" anchor="t" bIns="34275" lIns="68575" spcFirstLastPara="1" rIns="68575" wrap="square" tIns="34275">
            <a:noAutofit/>
          </a:bodyPr>
          <a:lstStyle/>
          <a:p>
            <a:pPr indent="-336550" lvl="0" marL="457200" rtl="0" algn="l">
              <a:spcBef>
                <a:spcPts val="800"/>
              </a:spcBef>
              <a:spcAft>
                <a:spcPts val="0"/>
              </a:spcAft>
              <a:buSzPts val="1700"/>
              <a:buChar char="•"/>
            </a:pPr>
            <a:r>
              <a:rPr lang="en"/>
              <a:t>Develop more IoT systems in the Automotive industry</a:t>
            </a:r>
            <a:endParaRPr/>
          </a:p>
          <a:p>
            <a:pPr indent="-336550" lvl="0" marL="457200" rtl="0" algn="l">
              <a:spcBef>
                <a:spcPts val="0"/>
              </a:spcBef>
              <a:spcAft>
                <a:spcPts val="0"/>
              </a:spcAft>
              <a:buSzPts val="1700"/>
              <a:buChar char="•"/>
            </a:pPr>
            <a:r>
              <a:rPr lang="en"/>
              <a:t>Less traffic accidents </a:t>
            </a:r>
            <a:endParaRPr/>
          </a:p>
          <a:p>
            <a:pPr indent="-336550" lvl="0" marL="457200" rtl="0" algn="l">
              <a:spcBef>
                <a:spcPts val="0"/>
              </a:spcBef>
              <a:spcAft>
                <a:spcPts val="0"/>
              </a:spcAft>
              <a:buSzPts val="1700"/>
              <a:buChar char="•"/>
            </a:pPr>
            <a:r>
              <a:rPr lang="en"/>
              <a:t>Opportunities for other IoT applications</a:t>
            </a:r>
            <a:endParaRPr/>
          </a:p>
        </p:txBody>
      </p:sp>
      <p:pic>
        <p:nvPicPr>
          <p:cNvPr id="367" name="Google Shape;367;p43"/>
          <p:cNvPicPr preferRelativeResize="0"/>
          <p:nvPr/>
        </p:nvPicPr>
        <p:blipFill rotWithShape="1">
          <a:blip r:embed="rId3">
            <a:alphaModFix/>
          </a:blip>
          <a:srcRect b="0" l="14541" r="15243" t="0"/>
          <a:stretch/>
        </p:blipFill>
        <p:spPr>
          <a:xfrm>
            <a:off x="4427875" y="2435600"/>
            <a:ext cx="4514650" cy="2143325"/>
          </a:xfrm>
          <a:prstGeom prst="rect">
            <a:avLst/>
          </a:prstGeom>
          <a:noFill/>
          <a:ln>
            <a:noFill/>
          </a:ln>
        </p:spPr>
      </p:pic>
      <p:sp>
        <p:nvSpPr>
          <p:cNvPr id="368" name="Google Shape;368;p43"/>
          <p:cNvSpPr txBox="1"/>
          <p:nvPr/>
        </p:nvSpPr>
        <p:spPr>
          <a:xfrm>
            <a:off x="4385250" y="4616550"/>
            <a:ext cx="2978400" cy="24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chemeClr val="lt1"/>
                </a:solidFill>
              </a:rPr>
              <a:t>https://www.ibm.com/internet-of-things/explore-iot/vehicles/automobiles</a:t>
            </a:r>
            <a:endParaRPr sz="6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44"/>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t/>
            </a:r>
            <a:endParaRPr/>
          </a:p>
        </p:txBody>
      </p:sp>
      <p:sp>
        <p:nvSpPr>
          <p:cNvPr id="374" name="Google Shape;374;p44"/>
          <p:cNvSpPr txBox="1"/>
          <p:nvPr>
            <p:ph idx="1" type="body"/>
          </p:nvPr>
        </p:nvSpPr>
        <p:spPr>
          <a:xfrm>
            <a:off x="856059" y="1687115"/>
            <a:ext cx="7429500" cy="26565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75" name="Google Shape;375;p44"/>
          <p:cNvPicPr preferRelativeResize="0"/>
          <p:nvPr/>
        </p:nvPicPr>
        <p:blipFill>
          <a:blip r:embed="rId3">
            <a:alphaModFix/>
          </a:blip>
          <a:stretch>
            <a:fillRect/>
          </a:stretch>
        </p:blipFill>
        <p:spPr>
          <a:xfrm>
            <a:off x="-10707" y="30261"/>
            <a:ext cx="9143999" cy="50710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32"/>
          <p:cNvSpPr txBox="1"/>
          <p:nvPr>
            <p:ph idx="4294967295" type="title"/>
          </p:nvPr>
        </p:nvSpPr>
        <p:spPr>
          <a:xfrm>
            <a:off x="1752304" y="411200"/>
            <a:ext cx="5639400" cy="11091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3000"/>
              <a:buFont typeface="Questrial"/>
              <a:buNone/>
            </a:pPr>
            <a:r>
              <a:rPr lang="en" sz="3000"/>
              <a:t>Problem Statement</a:t>
            </a:r>
            <a:endParaRPr/>
          </a:p>
        </p:txBody>
      </p:sp>
      <p:sp>
        <p:nvSpPr>
          <p:cNvPr id="286" name="Google Shape;286;p32"/>
          <p:cNvSpPr txBox="1"/>
          <p:nvPr>
            <p:ph idx="4294967295" type="body"/>
          </p:nvPr>
        </p:nvSpPr>
        <p:spPr>
          <a:xfrm>
            <a:off x="775178" y="1481225"/>
            <a:ext cx="5230800" cy="2656500"/>
          </a:xfrm>
          <a:prstGeom prst="rect">
            <a:avLst/>
          </a:prstGeom>
          <a:noFill/>
          <a:ln>
            <a:noFill/>
          </a:ln>
        </p:spPr>
        <p:txBody>
          <a:bodyPr anchorCtr="0" anchor="t" bIns="34275" lIns="68575" spcFirstLastPara="1" rIns="68575" wrap="square" tIns="34275">
            <a:noAutofit/>
          </a:bodyPr>
          <a:lstStyle/>
          <a:p>
            <a:pPr indent="-177800" lvl="0" marL="177800" rtl="0" algn="l">
              <a:lnSpc>
                <a:spcPct val="110000"/>
              </a:lnSpc>
              <a:spcBef>
                <a:spcPts val="800"/>
              </a:spcBef>
              <a:spcAft>
                <a:spcPts val="0"/>
              </a:spcAft>
              <a:buClr>
                <a:schemeClr val="lt1"/>
              </a:buClr>
              <a:buSzPts val="1800"/>
              <a:buChar char="•"/>
            </a:pPr>
            <a:r>
              <a:rPr lang="en"/>
              <a:t>People misjudge how quickly or slowly traffic lights turn</a:t>
            </a:r>
            <a:endParaRPr/>
          </a:p>
          <a:p>
            <a:pPr indent="-177800" lvl="0" marL="177800" rtl="0" algn="l">
              <a:lnSpc>
                <a:spcPct val="110000"/>
              </a:lnSpc>
              <a:spcBef>
                <a:spcPts val="800"/>
              </a:spcBef>
              <a:spcAft>
                <a:spcPts val="0"/>
              </a:spcAft>
              <a:buSzPts val="1800"/>
              <a:buChar char="•"/>
            </a:pPr>
            <a:r>
              <a:rPr lang="en"/>
              <a:t>Most accidents occur at intersections</a:t>
            </a:r>
            <a:endParaRPr/>
          </a:p>
          <a:p>
            <a:pPr indent="-209550" lvl="0" marL="177800" rtl="0" algn="l">
              <a:lnSpc>
                <a:spcPct val="110000"/>
              </a:lnSpc>
              <a:spcBef>
                <a:spcPts val="800"/>
              </a:spcBef>
              <a:spcAft>
                <a:spcPts val="0"/>
              </a:spcAft>
              <a:buSzPts val="2300"/>
              <a:buChar char="•"/>
            </a:pPr>
            <a:r>
              <a:rPr lang="en"/>
              <a:t>Most traffic lights have unique timing </a:t>
            </a:r>
            <a:endParaRPr/>
          </a:p>
          <a:p>
            <a:pPr indent="0" lvl="0" marL="177800" rtl="0" algn="l">
              <a:lnSpc>
                <a:spcPct val="110000"/>
              </a:lnSpc>
              <a:spcBef>
                <a:spcPts val="800"/>
              </a:spcBef>
              <a:spcAft>
                <a:spcPts val="0"/>
              </a:spcAft>
              <a:buNone/>
            </a:pPr>
            <a:r>
              <a:t/>
            </a:r>
            <a:endParaRPr sz="1500"/>
          </a:p>
          <a:p>
            <a:pPr indent="-63500" lvl="0" marL="177800" rtl="0" algn="l">
              <a:lnSpc>
                <a:spcPct val="110000"/>
              </a:lnSpc>
              <a:spcBef>
                <a:spcPts val="800"/>
              </a:spcBef>
              <a:spcAft>
                <a:spcPts val="0"/>
              </a:spcAft>
              <a:buClr>
                <a:schemeClr val="lt1"/>
              </a:buClr>
              <a:buSzPts val="1900"/>
              <a:buNone/>
            </a:pPr>
            <a:r>
              <a:t/>
            </a:r>
            <a:endParaRPr sz="1500"/>
          </a:p>
        </p:txBody>
      </p:sp>
      <p:pic>
        <p:nvPicPr>
          <p:cNvPr id="287" name="Google Shape;287;p32"/>
          <p:cNvPicPr preferRelativeResize="0"/>
          <p:nvPr/>
        </p:nvPicPr>
        <p:blipFill>
          <a:blip r:embed="rId3">
            <a:alphaModFix/>
          </a:blip>
          <a:stretch>
            <a:fillRect/>
          </a:stretch>
        </p:blipFill>
        <p:spPr>
          <a:xfrm>
            <a:off x="6139474" y="1676325"/>
            <a:ext cx="2510250" cy="2515875"/>
          </a:xfrm>
          <a:prstGeom prst="rect">
            <a:avLst/>
          </a:prstGeom>
          <a:noFill/>
          <a:ln>
            <a:noFill/>
          </a:ln>
        </p:spPr>
      </p:pic>
      <p:sp>
        <p:nvSpPr>
          <p:cNvPr id="288" name="Google Shape;288;p32"/>
          <p:cNvSpPr txBox="1"/>
          <p:nvPr/>
        </p:nvSpPr>
        <p:spPr>
          <a:xfrm>
            <a:off x="6139475" y="4747200"/>
            <a:ext cx="2824200" cy="23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chemeClr val="lt1"/>
                </a:solidFill>
              </a:rPr>
              <a:t>https://www.tariolaw.com/determining-fault-in-intersection-car-accidents/</a:t>
            </a:r>
            <a:endParaRPr sz="6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33"/>
          <p:cNvSpPr txBox="1"/>
          <p:nvPr>
            <p:ph type="title"/>
          </p:nvPr>
        </p:nvSpPr>
        <p:spPr>
          <a:xfrm>
            <a:off x="856060" y="463889"/>
            <a:ext cx="7429500" cy="11091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4500"/>
              <a:buFont typeface="Questrial"/>
              <a:buNone/>
            </a:pPr>
            <a:r>
              <a:rPr lang="en" sz="3000"/>
              <a:t>RATIONALE </a:t>
            </a:r>
            <a:endParaRPr sz="3000"/>
          </a:p>
        </p:txBody>
      </p:sp>
      <p:sp>
        <p:nvSpPr>
          <p:cNvPr id="294" name="Google Shape;294;p33"/>
          <p:cNvSpPr txBox="1"/>
          <p:nvPr>
            <p:ph idx="1" type="body"/>
          </p:nvPr>
        </p:nvSpPr>
        <p:spPr>
          <a:xfrm>
            <a:off x="856059" y="1687115"/>
            <a:ext cx="7429500" cy="2656500"/>
          </a:xfrm>
          <a:prstGeom prst="rect">
            <a:avLst/>
          </a:prstGeom>
          <a:noFill/>
          <a:ln>
            <a:noFill/>
          </a:ln>
        </p:spPr>
        <p:txBody>
          <a:bodyPr anchorCtr="0" anchor="t" bIns="34275" lIns="68575" spcFirstLastPara="1" rIns="68575" wrap="square" tIns="34275">
            <a:noAutofit/>
          </a:bodyPr>
          <a:lstStyle/>
          <a:p>
            <a:pPr indent="-273050" lvl="0" marL="342900" rtl="0" algn="l">
              <a:lnSpc>
                <a:spcPct val="110000"/>
              </a:lnSpc>
              <a:spcBef>
                <a:spcPts val="0"/>
              </a:spcBef>
              <a:spcAft>
                <a:spcPts val="0"/>
              </a:spcAft>
              <a:buSzPts val="1700"/>
              <a:buChar char="•"/>
            </a:pPr>
            <a:r>
              <a:rPr lang="en"/>
              <a:t>Determining our connection standard we would like to use</a:t>
            </a:r>
            <a:endParaRPr/>
          </a:p>
          <a:p>
            <a:pPr indent="0" lvl="0" marL="342900" rtl="0" algn="l">
              <a:lnSpc>
                <a:spcPct val="110000"/>
              </a:lnSpc>
              <a:spcBef>
                <a:spcPts val="0"/>
              </a:spcBef>
              <a:spcAft>
                <a:spcPts val="0"/>
              </a:spcAft>
              <a:buNone/>
            </a:pPr>
            <a:r>
              <a:t/>
            </a:r>
            <a:endParaRPr/>
          </a:p>
          <a:p>
            <a:pPr indent="-273050" lvl="0" marL="342900" rtl="0" algn="l">
              <a:lnSpc>
                <a:spcPct val="110000"/>
              </a:lnSpc>
              <a:spcBef>
                <a:spcPts val="0"/>
              </a:spcBef>
              <a:spcAft>
                <a:spcPts val="0"/>
              </a:spcAft>
              <a:buSzPts val="1700"/>
              <a:buChar char="•"/>
            </a:pPr>
            <a:r>
              <a:rPr lang="en"/>
              <a:t>MQTT publishers and subscribers more practical</a:t>
            </a:r>
            <a:endParaRPr/>
          </a:p>
          <a:p>
            <a:pPr indent="0" lvl="0" marL="342900" rtl="0" algn="l">
              <a:lnSpc>
                <a:spcPct val="110000"/>
              </a:lnSpc>
              <a:spcBef>
                <a:spcPts val="0"/>
              </a:spcBef>
              <a:spcAft>
                <a:spcPts val="0"/>
              </a:spcAft>
              <a:buNone/>
            </a:pPr>
            <a:r>
              <a:t/>
            </a:r>
            <a:endParaRPr/>
          </a:p>
          <a:p>
            <a:pPr indent="-273050" lvl="0" marL="342900" rtl="0" algn="l">
              <a:lnSpc>
                <a:spcPct val="110000"/>
              </a:lnSpc>
              <a:spcBef>
                <a:spcPts val="0"/>
              </a:spcBef>
              <a:spcAft>
                <a:spcPts val="0"/>
              </a:spcAft>
              <a:buSzPts val="1700"/>
              <a:buChar char="•"/>
            </a:pPr>
            <a:r>
              <a:rPr lang="en"/>
              <a:t>Faster connection and data retrieval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34"/>
          <p:cNvSpPr txBox="1"/>
          <p:nvPr>
            <p:ph type="title"/>
          </p:nvPr>
        </p:nvSpPr>
        <p:spPr>
          <a:xfrm>
            <a:off x="4927468" y="463889"/>
            <a:ext cx="3560400" cy="11091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3000"/>
              <a:buFont typeface="Questrial"/>
              <a:buNone/>
            </a:pPr>
            <a:r>
              <a:rPr lang="en" sz="3000"/>
              <a:t>BLOCK DIAGRAM:</a:t>
            </a:r>
            <a:endParaRPr/>
          </a:p>
        </p:txBody>
      </p:sp>
      <p:sp>
        <p:nvSpPr>
          <p:cNvPr id="300" name="Google Shape;300;p34"/>
          <p:cNvSpPr/>
          <p:nvPr/>
        </p:nvSpPr>
        <p:spPr>
          <a:xfrm>
            <a:off x="599213" y="606043"/>
            <a:ext cx="3964800" cy="3925800"/>
          </a:xfrm>
          <a:prstGeom prst="round2DiagRect">
            <a:avLst>
              <a:gd fmla="val 7418" name="adj1"/>
              <a:gd fmla="val 0" name="adj2"/>
            </a:avLst>
          </a:prstGeom>
          <a:solidFill>
            <a:srgbClr val="FFFFFF"/>
          </a:solid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estrial"/>
              <a:ea typeface="Questrial"/>
              <a:cs typeface="Questrial"/>
              <a:sym typeface="Questrial"/>
            </a:endParaRPr>
          </a:p>
        </p:txBody>
      </p:sp>
      <p:pic>
        <p:nvPicPr>
          <p:cNvPr id="301" name="Google Shape;301;p34"/>
          <p:cNvPicPr preferRelativeResize="0"/>
          <p:nvPr/>
        </p:nvPicPr>
        <p:blipFill rotWithShape="1">
          <a:blip r:embed="rId4">
            <a:alphaModFix/>
          </a:blip>
          <a:srcRect b="0" l="0" r="0" t="0"/>
          <a:stretch/>
        </p:blipFill>
        <p:spPr>
          <a:xfrm>
            <a:off x="1147300" y="860359"/>
            <a:ext cx="2860567" cy="3425831"/>
          </a:xfrm>
          <a:prstGeom prst="rect">
            <a:avLst/>
          </a:prstGeom>
          <a:noFill/>
          <a:ln>
            <a:noFill/>
          </a:ln>
        </p:spPr>
      </p:pic>
      <p:sp>
        <p:nvSpPr>
          <p:cNvPr id="302" name="Google Shape;302;p34"/>
          <p:cNvSpPr txBox="1"/>
          <p:nvPr>
            <p:ph idx="1" type="body"/>
          </p:nvPr>
        </p:nvSpPr>
        <p:spPr>
          <a:xfrm>
            <a:off x="4927468" y="1687115"/>
            <a:ext cx="3560400" cy="2656500"/>
          </a:xfrm>
          <a:prstGeom prst="rect">
            <a:avLst/>
          </a:prstGeom>
          <a:noFill/>
          <a:ln>
            <a:noFill/>
          </a:ln>
        </p:spPr>
        <p:txBody>
          <a:bodyPr anchorCtr="0" anchor="t" bIns="34275" lIns="68575" spcFirstLastPara="1" rIns="68575" wrap="square" tIns="34275">
            <a:noAutofit/>
          </a:bodyPr>
          <a:lstStyle/>
          <a:p>
            <a:pPr indent="-184150" lvl="0" marL="177800" rtl="0" algn="l">
              <a:lnSpc>
                <a:spcPct val="110000"/>
              </a:lnSpc>
              <a:spcBef>
                <a:spcPts val="0"/>
              </a:spcBef>
              <a:spcAft>
                <a:spcPts val="0"/>
              </a:spcAft>
              <a:buClr>
                <a:schemeClr val="lt1"/>
              </a:buClr>
              <a:buSzPts val="1900"/>
              <a:buChar char="•"/>
            </a:pPr>
            <a:r>
              <a:rPr lang="en" sz="1500"/>
              <a:t>The Raspberry Pi exports state </a:t>
            </a:r>
            <a:endParaRPr/>
          </a:p>
          <a:p>
            <a:pPr indent="-184150" lvl="0" marL="177800" rtl="0" algn="l">
              <a:lnSpc>
                <a:spcPct val="110000"/>
              </a:lnSpc>
              <a:spcBef>
                <a:spcPts val="800"/>
              </a:spcBef>
              <a:spcAft>
                <a:spcPts val="0"/>
              </a:spcAft>
              <a:buClr>
                <a:schemeClr val="lt1"/>
              </a:buClr>
              <a:buSzPts val="1900"/>
              <a:buChar char="•"/>
            </a:pPr>
            <a:r>
              <a:rPr lang="en" sz="1500"/>
              <a:t>The Raspberry Pi car is constantly searching for new data</a:t>
            </a:r>
            <a:endParaRPr/>
          </a:p>
          <a:p>
            <a:pPr indent="-184150" lvl="0" marL="177800" rtl="0" algn="l">
              <a:lnSpc>
                <a:spcPct val="110000"/>
              </a:lnSpc>
              <a:spcBef>
                <a:spcPts val="800"/>
              </a:spcBef>
              <a:spcAft>
                <a:spcPts val="0"/>
              </a:spcAft>
              <a:buClr>
                <a:schemeClr val="lt1"/>
              </a:buClr>
              <a:buSzPts val="1900"/>
              <a:buChar char="•"/>
            </a:pPr>
            <a:r>
              <a:rPr lang="en" sz="1500"/>
              <a:t>Both Raspberry Pi’s are connected to MQTT broker and receive next decision data from it</a:t>
            </a:r>
            <a:endParaRPr/>
          </a:p>
          <a:p>
            <a:pPr indent="-63500" lvl="0" marL="177800" rtl="0" algn="l">
              <a:lnSpc>
                <a:spcPct val="110000"/>
              </a:lnSpc>
              <a:spcBef>
                <a:spcPts val="800"/>
              </a:spcBef>
              <a:spcAft>
                <a:spcPts val="0"/>
              </a:spcAft>
              <a:buClr>
                <a:schemeClr val="lt1"/>
              </a:buClr>
              <a:buSzPts val="1900"/>
              <a:buNone/>
            </a:pPr>
            <a:r>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06" name="Shape 306"/>
        <p:cNvGrpSpPr/>
        <p:nvPr/>
      </p:nvGrpSpPr>
      <p:grpSpPr>
        <a:xfrm>
          <a:off x="0" y="0"/>
          <a:ext cx="0" cy="0"/>
          <a:chOff x="0" y="0"/>
          <a:chExt cx="0" cy="0"/>
        </a:xfrm>
      </p:grpSpPr>
      <p:sp>
        <p:nvSpPr>
          <p:cNvPr id="307" name="Google Shape;307;p35"/>
          <p:cNvSpPr txBox="1"/>
          <p:nvPr>
            <p:ph type="title"/>
          </p:nvPr>
        </p:nvSpPr>
        <p:spPr>
          <a:xfrm>
            <a:off x="3846482" y="463889"/>
            <a:ext cx="4641300" cy="11091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2700"/>
              <a:buFont typeface="Questrial"/>
              <a:buNone/>
            </a:pPr>
            <a:r>
              <a:rPr lang="en"/>
              <a:t>FLOW CHART</a:t>
            </a:r>
            <a:endParaRPr/>
          </a:p>
        </p:txBody>
      </p:sp>
      <p:sp>
        <p:nvSpPr>
          <p:cNvPr id="308" name="Google Shape;308;p35"/>
          <p:cNvSpPr/>
          <p:nvPr/>
        </p:nvSpPr>
        <p:spPr>
          <a:xfrm>
            <a:off x="610934" y="606043"/>
            <a:ext cx="2866200" cy="3925800"/>
          </a:xfrm>
          <a:prstGeom prst="round2DiagRect">
            <a:avLst>
              <a:gd fmla="val 11323" name="adj1"/>
              <a:gd fmla="val 0" name="adj2"/>
            </a:avLst>
          </a:prstGeom>
          <a:solidFill>
            <a:srgbClr val="FFFFFF"/>
          </a:solid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estrial"/>
              <a:ea typeface="Questrial"/>
              <a:cs typeface="Questrial"/>
              <a:sym typeface="Questrial"/>
            </a:endParaRPr>
          </a:p>
        </p:txBody>
      </p:sp>
      <p:pic>
        <p:nvPicPr>
          <p:cNvPr id="309" name="Google Shape;309;p35"/>
          <p:cNvPicPr preferRelativeResize="0"/>
          <p:nvPr/>
        </p:nvPicPr>
        <p:blipFill rotWithShape="1">
          <a:blip r:embed="rId4">
            <a:alphaModFix/>
          </a:blip>
          <a:srcRect b="0" l="0" r="0" t="0"/>
          <a:stretch/>
        </p:blipFill>
        <p:spPr>
          <a:xfrm>
            <a:off x="1039106" y="608850"/>
            <a:ext cx="2100301" cy="3925800"/>
          </a:xfrm>
          <a:prstGeom prst="rect">
            <a:avLst/>
          </a:prstGeom>
          <a:noFill/>
          <a:ln>
            <a:noFill/>
          </a:ln>
        </p:spPr>
      </p:pic>
      <p:sp>
        <p:nvSpPr>
          <p:cNvPr id="310" name="Google Shape;310;p35"/>
          <p:cNvSpPr txBox="1"/>
          <p:nvPr>
            <p:ph idx="1" type="body"/>
          </p:nvPr>
        </p:nvSpPr>
        <p:spPr>
          <a:xfrm>
            <a:off x="3846482" y="1687115"/>
            <a:ext cx="4641300" cy="2656500"/>
          </a:xfrm>
          <a:prstGeom prst="rect">
            <a:avLst/>
          </a:prstGeom>
          <a:noFill/>
          <a:ln>
            <a:noFill/>
          </a:ln>
        </p:spPr>
        <p:txBody>
          <a:bodyPr anchorCtr="0" anchor="t" bIns="34275" lIns="68575" spcFirstLastPara="1" rIns="68575" wrap="square" tIns="34275">
            <a:noAutofit/>
          </a:bodyPr>
          <a:lstStyle/>
          <a:p>
            <a:pPr indent="-184150" lvl="0" marL="177800" rtl="0" algn="l">
              <a:lnSpc>
                <a:spcPct val="120000"/>
              </a:lnSpc>
              <a:spcBef>
                <a:spcPts val="0"/>
              </a:spcBef>
              <a:spcAft>
                <a:spcPts val="0"/>
              </a:spcAft>
              <a:buClr>
                <a:schemeClr val="lt1"/>
              </a:buClr>
              <a:buSzPts val="2100"/>
              <a:buChar char="•"/>
            </a:pPr>
            <a:r>
              <a:rPr lang="en" sz="1700"/>
              <a:t>Raspberry Pi Car constantly looks for MQTT</a:t>
            </a:r>
            <a:endParaRPr/>
          </a:p>
          <a:p>
            <a:pPr indent="-184150" lvl="0" marL="177800" rtl="0" algn="l">
              <a:lnSpc>
                <a:spcPct val="120000"/>
              </a:lnSpc>
              <a:spcBef>
                <a:spcPts val="800"/>
              </a:spcBef>
              <a:spcAft>
                <a:spcPts val="0"/>
              </a:spcAft>
              <a:buClr>
                <a:schemeClr val="lt1"/>
              </a:buClr>
              <a:buSzPts val="2100"/>
              <a:buChar char="•"/>
            </a:pPr>
            <a:r>
              <a:rPr lang="en" sz="1700"/>
              <a:t>When connected, the Pi receives traffic light state</a:t>
            </a:r>
            <a:endParaRPr/>
          </a:p>
          <a:p>
            <a:pPr indent="-184150" lvl="0" marL="177800" rtl="0" algn="l">
              <a:lnSpc>
                <a:spcPct val="120000"/>
              </a:lnSpc>
              <a:spcBef>
                <a:spcPts val="800"/>
              </a:spcBef>
              <a:spcAft>
                <a:spcPts val="0"/>
              </a:spcAft>
              <a:buClr>
                <a:schemeClr val="lt1"/>
              </a:buClr>
              <a:buSzPts val="2100"/>
              <a:buChar char="•"/>
            </a:pPr>
            <a:r>
              <a:rPr lang="en" sz="1700"/>
              <a:t>Raspberry Pi car decides next action based on traffic light state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36"/>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Traffic Light Code:</a:t>
            </a:r>
            <a:endParaRPr/>
          </a:p>
        </p:txBody>
      </p:sp>
      <p:sp>
        <p:nvSpPr>
          <p:cNvPr id="316" name="Google Shape;316;p36"/>
          <p:cNvSpPr txBox="1"/>
          <p:nvPr>
            <p:ph idx="1" type="body"/>
          </p:nvPr>
        </p:nvSpPr>
        <p:spPr>
          <a:xfrm>
            <a:off x="856054" y="1687125"/>
            <a:ext cx="3888900" cy="2656500"/>
          </a:xfrm>
          <a:prstGeom prst="rect">
            <a:avLst/>
          </a:prstGeom>
        </p:spPr>
        <p:txBody>
          <a:bodyPr anchorCtr="0" anchor="t" bIns="34275" lIns="68575" spcFirstLastPara="1" rIns="68575" wrap="square" tIns="34275">
            <a:noAutofit/>
          </a:bodyPr>
          <a:lstStyle/>
          <a:p>
            <a:pPr indent="-336550" lvl="0" marL="457200" rtl="0" algn="l">
              <a:spcBef>
                <a:spcPts val="800"/>
              </a:spcBef>
              <a:spcAft>
                <a:spcPts val="0"/>
              </a:spcAft>
              <a:buSzPts val="1700"/>
              <a:buChar char="•"/>
            </a:pPr>
            <a:r>
              <a:rPr lang="en"/>
              <a:t>Has certain timings for each traffic light</a:t>
            </a:r>
            <a:endParaRPr/>
          </a:p>
          <a:p>
            <a:pPr indent="-336550" lvl="0" marL="457200" rtl="0" algn="l">
              <a:spcBef>
                <a:spcPts val="0"/>
              </a:spcBef>
              <a:spcAft>
                <a:spcPts val="0"/>
              </a:spcAft>
              <a:buSzPts val="1700"/>
              <a:buChar char="•"/>
            </a:pPr>
            <a:r>
              <a:rPr lang="en"/>
              <a:t>Light states are sent to MQTT server</a:t>
            </a:r>
            <a:endParaRPr/>
          </a:p>
          <a:p>
            <a:pPr indent="-336550" lvl="0" marL="457200" rtl="0" algn="l">
              <a:spcBef>
                <a:spcPts val="0"/>
              </a:spcBef>
              <a:spcAft>
                <a:spcPts val="0"/>
              </a:spcAft>
              <a:buSzPts val="1700"/>
              <a:buChar char="•"/>
            </a:pPr>
            <a:r>
              <a:rPr lang="en"/>
              <a:t>States are either Green, Yellow or Red</a:t>
            </a:r>
            <a:endParaRPr/>
          </a:p>
          <a:p>
            <a:pPr indent="-336550" lvl="0" marL="457200" rtl="0" algn="l">
              <a:spcBef>
                <a:spcPts val="0"/>
              </a:spcBef>
              <a:spcAft>
                <a:spcPts val="0"/>
              </a:spcAft>
              <a:buSzPts val="1700"/>
              <a:buChar char="•"/>
            </a:pPr>
            <a:r>
              <a:rPr lang="en"/>
              <a:t>Determines the car’s outputs</a:t>
            </a:r>
            <a:endParaRPr/>
          </a:p>
        </p:txBody>
      </p:sp>
      <p:pic>
        <p:nvPicPr>
          <p:cNvPr id="317" name="Google Shape;317;p36"/>
          <p:cNvPicPr preferRelativeResize="0"/>
          <p:nvPr/>
        </p:nvPicPr>
        <p:blipFill>
          <a:blip r:embed="rId3">
            <a:alphaModFix/>
          </a:blip>
          <a:stretch>
            <a:fillRect/>
          </a:stretch>
        </p:blipFill>
        <p:spPr>
          <a:xfrm>
            <a:off x="5061498" y="232380"/>
            <a:ext cx="3177549" cy="4769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37"/>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Raspberry</a:t>
            </a:r>
            <a:r>
              <a:rPr lang="en"/>
              <a:t> Pi Car Code:</a:t>
            </a:r>
            <a:endParaRPr/>
          </a:p>
        </p:txBody>
      </p:sp>
      <p:sp>
        <p:nvSpPr>
          <p:cNvPr id="323" name="Google Shape;323;p37"/>
          <p:cNvSpPr txBox="1"/>
          <p:nvPr>
            <p:ph idx="1" type="body"/>
          </p:nvPr>
        </p:nvSpPr>
        <p:spPr>
          <a:xfrm>
            <a:off x="856054" y="1687125"/>
            <a:ext cx="4436100" cy="2656500"/>
          </a:xfrm>
          <a:prstGeom prst="rect">
            <a:avLst/>
          </a:prstGeom>
        </p:spPr>
        <p:txBody>
          <a:bodyPr anchorCtr="0" anchor="t" bIns="34275" lIns="68575" spcFirstLastPara="1" rIns="68575" wrap="square" tIns="34275">
            <a:noAutofit/>
          </a:bodyPr>
          <a:lstStyle/>
          <a:p>
            <a:pPr indent="-336550" lvl="0" marL="457200" rtl="0" algn="l">
              <a:spcBef>
                <a:spcPts val="800"/>
              </a:spcBef>
              <a:spcAft>
                <a:spcPts val="0"/>
              </a:spcAft>
              <a:buSzPts val="1700"/>
              <a:buChar char="•"/>
            </a:pPr>
            <a:r>
              <a:rPr lang="en"/>
              <a:t>Subscribes to the MQTT server</a:t>
            </a:r>
            <a:endParaRPr/>
          </a:p>
          <a:p>
            <a:pPr indent="-336550" lvl="0" marL="457200" rtl="0" algn="l">
              <a:spcBef>
                <a:spcPts val="0"/>
              </a:spcBef>
              <a:spcAft>
                <a:spcPts val="0"/>
              </a:spcAft>
              <a:buSzPts val="1700"/>
              <a:buChar char="•"/>
            </a:pPr>
            <a:r>
              <a:rPr lang="en"/>
              <a:t>Pulls down the information from the traffic light</a:t>
            </a:r>
            <a:endParaRPr/>
          </a:p>
          <a:p>
            <a:pPr indent="-336550" lvl="0" marL="457200" rtl="0" algn="l">
              <a:spcBef>
                <a:spcPts val="0"/>
              </a:spcBef>
              <a:spcAft>
                <a:spcPts val="0"/>
              </a:spcAft>
              <a:buSzPts val="1700"/>
              <a:buChar char="•"/>
            </a:pPr>
            <a:r>
              <a:rPr lang="en"/>
              <a:t>Traffic light state will determine the cars actions</a:t>
            </a:r>
            <a:endParaRPr/>
          </a:p>
          <a:p>
            <a:pPr indent="-336550" lvl="0" marL="457200" rtl="0" algn="l">
              <a:spcBef>
                <a:spcPts val="0"/>
              </a:spcBef>
              <a:spcAft>
                <a:spcPts val="0"/>
              </a:spcAft>
              <a:buSzPts val="1700"/>
              <a:buChar char="•"/>
            </a:pPr>
            <a:r>
              <a:rPr lang="en"/>
              <a:t>Car constantly </a:t>
            </a:r>
            <a:r>
              <a:rPr lang="en"/>
              <a:t>receives</a:t>
            </a:r>
            <a:r>
              <a:rPr lang="en"/>
              <a:t> status of light</a:t>
            </a:r>
            <a:endParaRPr/>
          </a:p>
        </p:txBody>
      </p:sp>
      <p:pic>
        <p:nvPicPr>
          <p:cNvPr id="324" name="Google Shape;324;p37"/>
          <p:cNvPicPr preferRelativeResize="0"/>
          <p:nvPr/>
        </p:nvPicPr>
        <p:blipFill>
          <a:blip r:embed="rId3">
            <a:alphaModFix/>
          </a:blip>
          <a:stretch>
            <a:fillRect/>
          </a:stretch>
        </p:blipFill>
        <p:spPr>
          <a:xfrm>
            <a:off x="5292150" y="936600"/>
            <a:ext cx="3606200" cy="3407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38"/>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t/>
            </a:r>
            <a:endParaRPr/>
          </a:p>
        </p:txBody>
      </p:sp>
      <p:sp>
        <p:nvSpPr>
          <p:cNvPr id="330" name="Google Shape;330;p38"/>
          <p:cNvSpPr txBox="1"/>
          <p:nvPr>
            <p:ph idx="1" type="body"/>
          </p:nvPr>
        </p:nvSpPr>
        <p:spPr>
          <a:xfrm>
            <a:off x="856059" y="1687115"/>
            <a:ext cx="7429500" cy="26565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31" name="Google Shape;331;p38"/>
          <p:cNvPicPr preferRelativeResize="0"/>
          <p:nvPr/>
        </p:nvPicPr>
        <p:blipFill>
          <a:blip r:embed="rId3">
            <a:alphaModFix/>
          </a:blip>
          <a:stretch>
            <a:fillRect/>
          </a:stretch>
        </p:blipFill>
        <p:spPr>
          <a:xfrm>
            <a:off x="5218450" y="173588"/>
            <a:ext cx="3597221" cy="4796329"/>
          </a:xfrm>
          <a:prstGeom prst="rect">
            <a:avLst/>
          </a:prstGeom>
          <a:noFill/>
          <a:ln>
            <a:noFill/>
          </a:ln>
        </p:spPr>
      </p:pic>
      <p:pic>
        <p:nvPicPr>
          <p:cNvPr id="332" name="Google Shape;332;p38"/>
          <p:cNvPicPr preferRelativeResize="0"/>
          <p:nvPr/>
        </p:nvPicPr>
        <p:blipFill>
          <a:blip r:embed="rId4">
            <a:alphaModFix/>
          </a:blip>
          <a:stretch>
            <a:fillRect/>
          </a:stretch>
        </p:blipFill>
        <p:spPr>
          <a:xfrm>
            <a:off x="748575" y="173641"/>
            <a:ext cx="3597222" cy="479628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39"/>
          <p:cNvSpPr txBox="1"/>
          <p:nvPr>
            <p:ph type="title"/>
          </p:nvPr>
        </p:nvSpPr>
        <p:spPr>
          <a:xfrm>
            <a:off x="856060" y="463889"/>
            <a:ext cx="7429500" cy="11091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Demonstration</a:t>
            </a:r>
            <a:endParaRPr/>
          </a:p>
        </p:txBody>
      </p:sp>
      <p:sp>
        <p:nvSpPr>
          <p:cNvPr id="338" name="Google Shape;338;p39"/>
          <p:cNvSpPr txBox="1"/>
          <p:nvPr>
            <p:ph idx="1" type="body"/>
          </p:nvPr>
        </p:nvSpPr>
        <p:spPr>
          <a:xfrm>
            <a:off x="856059" y="1687115"/>
            <a:ext cx="7429500" cy="26565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a:t>https://drive.google.com/open?id=1rHVK_lsVeQ4m08D7GmcavkQB90CHwRMO</a:t>
            </a:r>
            <a:endParaRPr/>
          </a:p>
          <a:p>
            <a:pPr indent="0" lvl="0" marL="0" rtl="0" algn="l">
              <a:spcBef>
                <a:spcPts val="8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rcuit">
  <a:themeElements>
    <a:clrScheme name="Circuit">
      <a:dk1>
        <a:srgbClr val="000000"/>
      </a:dk1>
      <a:lt1>
        <a:srgbClr val="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